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4">
  <p:sldMasterIdLst>
    <p:sldMasterId id="2147483648" r:id="rId1"/>
    <p:sldMasterId id="2147483669" r:id="rId2"/>
  </p:sldMasterIdLst>
  <p:notesMasterIdLst>
    <p:notesMasterId r:id="rId53"/>
  </p:notesMasterIdLst>
  <p:handoutMasterIdLst>
    <p:handoutMasterId r:id="rId54"/>
  </p:handoutMasterIdLst>
  <p:sldIdLst>
    <p:sldId id="1240" r:id="rId3"/>
    <p:sldId id="1296" r:id="rId4"/>
    <p:sldId id="1204" r:id="rId5"/>
    <p:sldId id="1281" r:id="rId6"/>
    <p:sldId id="1258" r:id="rId7"/>
    <p:sldId id="1259" r:id="rId8"/>
    <p:sldId id="1344" r:id="rId9"/>
    <p:sldId id="1297" r:id="rId10"/>
    <p:sldId id="1535" r:id="rId11"/>
    <p:sldId id="1536" r:id="rId12"/>
    <p:sldId id="1484" r:id="rId13"/>
    <p:sldId id="1482" r:id="rId14"/>
    <p:sldId id="1537" r:id="rId15"/>
    <p:sldId id="1490" r:id="rId16"/>
    <p:sldId id="1491" r:id="rId17"/>
    <p:sldId id="1492" r:id="rId18"/>
    <p:sldId id="1493" r:id="rId19"/>
    <p:sldId id="1494" r:id="rId20"/>
    <p:sldId id="1495" r:id="rId21"/>
    <p:sldId id="1496" r:id="rId22"/>
    <p:sldId id="1305" r:id="rId23"/>
    <p:sldId id="1342" r:id="rId24"/>
    <p:sldId id="1318" r:id="rId25"/>
    <p:sldId id="1319" r:id="rId26"/>
    <p:sldId id="1320" r:id="rId27"/>
    <p:sldId id="1321" r:id="rId28"/>
    <p:sldId id="1322" r:id="rId29"/>
    <p:sldId id="1323" r:id="rId30"/>
    <p:sldId id="1324" r:id="rId31"/>
    <p:sldId id="1325" r:id="rId32"/>
    <p:sldId id="1326" r:id="rId33"/>
    <p:sldId id="1327" r:id="rId34"/>
    <p:sldId id="1328" r:id="rId35"/>
    <p:sldId id="1329" r:id="rId36"/>
    <p:sldId id="1330" r:id="rId37"/>
    <p:sldId id="1331" r:id="rId38"/>
    <p:sldId id="1332" r:id="rId39"/>
    <p:sldId id="1333" r:id="rId40"/>
    <p:sldId id="1334" r:id="rId41"/>
    <p:sldId id="1335" r:id="rId42"/>
    <p:sldId id="1336" r:id="rId43"/>
    <p:sldId id="1337" r:id="rId44"/>
    <p:sldId id="1538" r:id="rId45"/>
    <p:sldId id="1501" r:id="rId46"/>
    <p:sldId id="1502" r:id="rId47"/>
    <p:sldId id="1503" r:id="rId48"/>
    <p:sldId id="1504" r:id="rId49"/>
    <p:sldId id="1514" r:id="rId50"/>
    <p:sldId id="1505" r:id="rId51"/>
    <p:sldId id="1506" r:id="rId52"/>
  </p:sldIdLst>
  <p:sldSz cx="9144000" cy="6858000" type="screen4x3"/>
  <p:notesSz cx="6797675" cy="9928225"/>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B19C3835-46B5-4354-BE5B-DBE101122C7C}">
          <p14:sldIdLst>
            <p14:sldId id="1240"/>
            <p14:sldId id="1296"/>
            <p14:sldId id="1204"/>
            <p14:sldId id="1281"/>
            <p14:sldId id="1258"/>
            <p14:sldId id="1259"/>
            <p14:sldId id="1344"/>
            <p14:sldId id="1297"/>
            <p14:sldId id="1535"/>
            <p14:sldId id="1536"/>
            <p14:sldId id="1484"/>
            <p14:sldId id="1482"/>
            <p14:sldId id="1537"/>
            <p14:sldId id="1490"/>
            <p14:sldId id="1491"/>
            <p14:sldId id="1492"/>
            <p14:sldId id="1493"/>
            <p14:sldId id="1494"/>
            <p14:sldId id="1495"/>
            <p14:sldId id="1496"/>
            <p14:sldId id="1305"/>
            <p14:sldId id="1342"/>
            <p14:sldId id="1318"/>
            <p14:sldId id="1319"/>
            <p14:sldId id="1320"/>
            <p14:sldId id="1321"/>
            <p14:sldId id="1322"/>
            <p14:sldId id="1323"/>
            <p14:sldId id="1324"/>
            <p14:sldId id="1325"/>
            <p14:sldId id="1326"/>
            <p14:sldId id="1327"/>
            <p14:sldId id="1328"/>
            <p14:sldId id="1329"/>
            <p14:sldId id="1330"/>
            <p14:sldId id="1331"/>
            <p14:sldId id="1332"/>
            <p14:sldId id="1333"/>
            <p14:sldId id="1334"/>
            <p14:sldId id="1335"/>
            <p14:sldId id="1336"/>
            <p14:sldId id="1337"/>
            <p14:sldId id="1538"/>
            <p14:sldId id="1501"/>
            <p14:sldId id="1502"/>
            <p14:sldId id="1503"/>
            <p14:sldId id="1504"/>
            <p14:sldId id="1514"/>
            <p14:sldId id="1505"/>
            <p14:sldId id="1506"/>
          </p14:sldIdLst>
        </p14:section>
      </p14:sectionLst>
    </p:ex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557AE"/>
    <a:srgbClr val="31589C"/>
    <a:srgbClr val="4269BD"/>
    <a:srgbClr val="0000FF"/>
    <a:srgbClr val="3366FF"/>
    <a:srgbClr val="934BC9"/>
    <a:srgbClr val="FF4F4F"/>
    <a:srgbClr val="FF0000"/>
    <a:srgbClr val="E97C30"/>
    <a:srgbClr val="3A97D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主题样式 1 - 强调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10A1B5D5-9B99-4C35-A422-299274C87663}" styleName="中度样式 1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B301B821-A1FF-4177-AEE7-76D212191A09}" styleName="中度样式 1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12C8C85-51F0-491E-9774-3900AFEF0FD7}" styleName="浅色样式 2 - 强调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22274" autoAdjust="0"/>
    <p:restoredTop sz="76724" autoAdjust="0"/>
  </p:normalViewPr>
  <p:slideViewPr>
    <p:cSldViewPr snapToGrid="0">
      <p:cViewPr varScale="1">
        <p:scale>
          <a:sx n="66" d="100"/>
          <a:sy n="66" d="100"/>
        </p:scale>
        <p:origin x="1627" y="48"/>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00" d="100"/>
        <a:sy n="100" d="100"/>
      </p:scale>
      <p:origin x="0" y="0"/>
    </p:cViewPr>
  </p:sorterViewPr>
  <p:notesViewPr>
    <p:cSldViewPr snapToGrid="0">
      <p:cViewPr varScale="1">
        <p:scale>
          <a:sx n="81" d="100"/>
          <a:sy n="81" d="100"/>
        </p:scale>
        <p:origin x="3996" y="11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presProps" Target="pres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notesMaster" Target="notesMasters/notesMaster1.xml"/><Relationship Id="rId58" Type="http://schemas.openxmlformats.org/officeDocument/2006/relationships/tableStyles" Target="tableStyles.xml"/><Relationship Id="rId5" Type="http://schemas.openxmlformats.org/officeDocument/2006/relationships/slide" Target="slides/slide3.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theme" Target="theme/theme1.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5659" cy="498135"/>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50443" y="0"/>
            <a:ext cx="2945659" cy="498135"/>
          </a:xfrm>
          <a:prstGeom prst="rect">
            <a:avLst/>
          </a:prstGeom>
        </p:spPr>
        <p:txBody>
          <a:bodyPr vert="horz" lIns="91440" tIns="45720" rIns="91440" bIns="45720" rtlCol="0"/>
          <a:lstStyle>
            <a:lvl1pPr algn="r">
              <a:defRPr sz="1200"/>
            </a:lvl1pPr>
          </a:lstStyle>
          <a:p>
            <a:fld id="{D40A1BC1-FA36-405A-84E5-2ECB11F24F06}" type="datetimeFigureOut">
              <a:rPr lang="zh-CN" altLang="en-US" smtClean="0"/>
              <a:t>2022/1/23</a:t>
            </a:fld>
            <a:endParaRPr lang="zh-CN" altLang="en-US"/>
          </a:p>
        </p:txBody>
      </p:sp>
      <p:sp>
        <p:nvSpPr>
          <p:cNvPr id="4" name="页脚占位符 3"/>
          <p:cNvSpPr>
            <a:spLocks noGrp="1"/>
          </p:cNvSpPr>
          <p:nvPr>
            <p:ph type="ftr" sz="quarter" idx="2"/>
          </p:nvPr>
        </p:nvSpPr>
        <p:spPr>
          <a:xfrm>
            <a:off x="0" y="9430091"/>
            <a:ext cx="2945659" cy="498134"/>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50443" y="9430091"/>
            <a:ext cx="2945659" cy="498134"/>
          </a:xfrm>
          <a:prstGeom prst="rect">
            <a:avLst/>
          </a:prstGeom>
        </p:spPr>
        <p:txBody>
          <a:bodyPr vert="horz" lIns="91440" tIns="45720" rIns="91440" bIns="45720" rtlCol="0" anchor="b"/>
          <a:lstStyle>
            <a:lvl1pPr algn="r">
              <a:defRPr sz="1200"/>
            </a:lvl1pPr>
          </a:lstStyle>
          <a:p>
            <a:fld id="{C2F20590-9981-46CC-AF13-22488216DE8F}" type="slidenum">
              <a:rPr lang="zh-CN" altLang="en-US" smtClean="0"/>
              <a:t>‹#›</a:t>
            </a:fld>
            <a:endParaRPr lang="zh-CN" altLang="en-US"/>
          </a:p>
        </p:txBody>
      </p:sp>
    </p:spTree>
    <p:extLst>
      <p:ext uri="{BB962C8B-B14F-4D97-AF65-F5344CB8AC3E}">
        <p14:creationId xmlns:p14="http://schemas.microsoft.com/office/powerpoint/2010/main" val="249224819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5659" cy="498135"/>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50443" y="0"/>
            <a:ext cx="2945659" cy="498135"/>
          </a:xfrm>
          <a:prstGeom prst="rect">
            <a:avLst/>
          </a:prstGeom>
        </p:spPr>
        <p:txBody>
          <a:bodyPr vert="horz" lIns="91440" tIns="45720" rIns="91440" bIns="45720" rtlCol="0"/>
          <a:lstStyle>
            <a:lvl1pPr algn="r">
              <a:defRPr sz="1200"/>
            </a:lvl1pPr>
          </a:lstStyle>
          <a:p>
            <a:fld id="{61489580-3797-4DA2-9E4E-24E61D4E80CF}" type="datetimeFigureOut">
              <a:rPr lang="zh-CN" altLang="en-US" smtClean="0"/>
              <a:t>2022/1/23</a:t>
            </a:fld>
            <a:endParaRPr lang="zh-CN" altLang="en-US"/>
          </a:p>
        </p:txBody>
      </p:sp>
      <p:sp>
        <p:nvSpPr>
          <p:cNvPr id="4" name="幻灯片图像占位符 3"/>
          <p:cNvSpPr>
            <a:spLocks noGrp="1" noRot="1" noChangeAspect="1"/>
          </p:cNvSpPr>
          <p:nvPr>
            <p:ph type="sldImg" idx="2"/>
          </p:nvPr>
        </p:nvSpPr>
        <p:spPr>
          <a:xfrm>
            <a:off x="1165225" y="1241425"/>
            <a:ext cx="4467225" cy="3351213"/>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79768" y="4777959"/>
            <a:ext cx="5438140" cy="3909238"/>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430091"/>
            <a:ext cx="2945659" cy="498134"/>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50443" y="9430091"/>
            <a:ext cx="2945659" cy="498134"/>
          </a:xfrm>
          <a:prstGeom prst="rect">
            <a:avLst/>
          </a:prstGeom>
        </p:spPr>
        <p:txBody>
          <a:bodyPr vert="horz" lIns="91440" tIns="45720" rIns="91440" bIns="45720" rtlCol="0" anchor="b"/>
          <a:lstStyle>
            <a:lvl1pPr algn="r">
              <a:defRPr sz="1200"/>
            </a:lvl1pPr>
          </a:lstStyle>
          <a:p>
            <a:fld id="{4CCF47CB-3076-4026-8B18-63F39C6D1FFE}" type="slidenum">
              <a:rPr lang="zh-CN" altLang="en-US" smtClean="0"/>
              <a:t>‹#›</a:t>
            </a:fld>
            <a:endParaRPr lang="zh-CN" altLang="en-US"/>
          </a:p>
        </p:txBody>
      </p:sp>
    </p:spTree>
    <p:extLst>
      <p:ext uri="{BB962C8B-B14F-4D97-AF65-F5344CB8AC3E}">
        <p14:creationId xmlns:p14="http://schemas.microsoft.com/office/powerpoint/2010/main" val="8201191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www.zhihu.com/search?q=%E7%AC%A6%E5%8F%B7%E4%B8%BB%E4%B9%89&amp;search_source=Entity&amp;hybrid_search_source=Entity&amp;hybrid_search_extra=%7B%22sourceType%22%3A%22answer%22%2C%22sourceId%22%3A579453196%7D" TargetMode="External"/><Relationship Id="rId2" Type="http://schemas.openxmlformats.org/officeDocument/2006/relationships/slide" Target="../slides/slide15.xml"/><Relationship Id="rId1" Type="http://schemas.openxmlformats.org/officeDocument/2006/relationships/notesMaster" Target="../notesMasters/notesMaster1.xml"/><Relationship Id="rId4" Type="http://schemas.openxmlformats.org/officeDocument/2006/relationships/hyperlink" Target="https://www.zhihu.com/search?q=%E8%AE%A1%E7%AE%97%E6%9C%BA%E5%AD%A6%E6%B4%BE&amp;search_source=Entity&amp;hybrid_search_source=Entity&amp;hybrid_search_extra=%7B%22sourceType%22%3A%22answer%22%2C%22sourceId%22%3A579453196%7D" TargetMode="Externa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65225" y="1241425"/>
            <a:ext cx="4467225" cy="3351213"/>
          </a:xfrm>
        </p:spPr>
      </p:sp>
      <p:sp>
        <p:nvSpPr>
          <p:cNvPr id="3" name="备注占位符 2"/>
          <p:cNvSpPr>
            <a:spLocks noGrp="1"/>
          </p:cNvSpPr>
          <p:nvPr>
            <p:ph type="body" idx="1"/>
          </p:nvPr>
        </p:nvSpPr>
        <p:spPr/>
        <p:txBody>
          <a:bodyPr/>
          <a:lstStyle/>
          <a:p>
            <a:r>
              <a:rPr lang="zh-CN" altLang="en-US" dirty="0"/>
              <a:t>疫情，助教没有来。注意安全，不要乱跑，听从学校指挥。正好，可以好好复习，期末成绩对大家很重要。</a:t>
            </a:r>
            <a:endParaRPr lang="en-US" altLang="zh-CN" dirty="0"/>
          </a:p>
          <a:p>
            <a:endParaRPr lang="en-US" altLang="zh-CN" dirty="0"/>
          </a:p>
          <a:p>
            <a:r>
              <a:rPr lang="zh-CN" altLang="en-US" dirty="0"/>
              <a:t>同学们，今天我们来讲人工智能。人工智能是计算机科学的一个分支，以计算机为基础。我国急需人工智能人才，高校的学科中，已经是一门和计算机一级学科了，所以内涵很丰富，</a:t>
            </a:r>
            <a:r>
              <a:rPr lang="en-US" altLang="zh-CN" dirty="0"/>
              <a:t>1</a:t>
            </a:r>
            <a:r>
              <a:rPr lang="zh-CN" altLang="en-US" dirty="0"/>
              <a:t>节课的时间很短，我们带大家简要领略一下人工智能研究的问题，和方法，以及未来的趋势。</a:t>
            </a:r>
            <a:endParaRPr lang="en-US" altLang="zh-CN" dirty="0"/>
          </a:p>
          <a:p>
            <a:endParaRPr lang="en-US" altLang="zh-CN"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CF47CB-3076-4026-8B18-63F39C6D1FFE}"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9371762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GB" altLang="zh-CN"/>
              <a:t>human intelligence is something related to the adaption of various other cognitive process in order to have specific environment</a:t>
            </a:r>
          </a:p>
          <a:p>
            <a:r>
              <a:rPr lang="en-GB" altLang="zh-CN"/>
              <a:t>HI Featured with</a:t>
            </a:r>
          </a:p>
          <a:p>
            <a:r>
              <a:rPr lang="en-GB" altLang="zh-CN"/>
              <a:t>something differently perceived and differently acquired</a:t>
            </a:r>
          </a:p>
          <a:p>
            <a:r>
              <a:rPr lang="en-GB" altLang="zh-CN"/>
              <a:t>something natural, no artificiality is involved in it</a:t>
            </a:r>
          </a:p>
          <a:p>
            <a:r>
              <a:rPr lang="en-GB" altLang="zh-CN"/>
              <a:t> the word ”intelligence” plays a vital role because intelligence is with them all it’s need to cogitate and make a step by step plan for performing certain task. It’s a natural blessing that is with humans since their birth and no one can replace it except GOD.</a:t>
            </a:r>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61F1126F-72C0-4CFC-A12E-D8C76D61CC95}" type="slidenum">
              <a:rPr kumimoji="1" lang="en-US" altLang="zh-CN" sz="1200" b="0" i="0" u="none" strike="noStrike" kern="1200" cap="none" spc="0" normalizeH="0" baseline="0" noProof="0" smtClean="0">
                <a:ln>
                  <a:noFill/>
                </a:ln>
                <a:solidFill>
                  <a:srgbClr val="000000"/>
                </a:solidFill>
                <a:effectLst/>
                <a:uLnTx/>
                <a:uFillTx/>
                <a:latin typeface="Times New Roman" pitchFamily="18" charset="0"/>
                <a:ea typeface="宋体"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11</a:t>
            </a:fld>
            <a:endParaRPr kumimoji="1" lang="en-US" altLang="zh-CN" sz="1200" b="0" i="0" u="none" strike="noStrike" kern="1200" cap="none" spc="0" normalizeH="0" baseline="0" noProof="0">
              <a:ln>
                <a:noFill/>
              </a:ln>
              <a:solidFill>
                <a:srgbClr val="000000"/>
              </a:solidFill>
              <a:effectLst/>
              <a:uLnTx/>
              <a:uFillTx/>
              <a:latin typeface="Times New Roman" pitchFamily="18" charset="0"/>
              <a:ea typeface="宋体" pitchFamily="2" charset="-122"/>
              <a:cs typeface="+mn-cs"/>
            </a:endParaRPr>
          </a:p>
        </p:txBody>
      </p:sp>
    </p:spTree>
    <p:extLst>
      <p:ext uri="{BB962C8B-B14F-4D97-AF65-F5344CB8AC3E}">
        <p14:creationId xmlns:p14="http://schemas.microsoft.com/office/powerpoint/2010/main" val="42581165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GB" altLang="zh-CN"/>
              <a:t>Weak AI is the thinking focused towards the development of technology gifted of carrying out pre-planned moves based on some rules and applying these to achieve a certain goal. </a:t>
            </a:r>
          </a:p>
          <a:p>
            <a:r>
              <a:rPr lang="en-GB" altLang="zh-CN"/>
              <a:t>Strong AI is emerging technology that can think and function same as like humans, not just imitating human </a:t>
            </a:r>
            <a:r>
              <a:rPr lang="en-GB" altLang="zh-CN" err="1"/>
              <a:t>behavior</a:t>
            </a:r>
            <a:r>
              <a:rPr lang="en-GB" altLang="zh-CN"/>
              <a:t> in a certain area.</a:t>
            </a:r>
          </a:p>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61F1126F-72C0-4CFC-A12E-D8C76D61CC95}" type="slidenum">
              <a:rPr kumimoji="1" lang="en-US" altLang="zh-CN" sz="1200" b="0" i="0" u="none" strike="noStrike" kern="1200" cap="none" spc="0" normalizeH="0" baseline="0" noProof="0" smtClean="0">
                <a:ln>
                  <a:noFill/>
                </a:ln>
                <a:solidFill>
                  <a:srgbClr val="000000"/>
                </a:solidFill>
                <a:effectLst/>
                <a:uLnTx/>
                <a:uFillTx/>
                <a:latin typeface="Times New Roman" pitchFamily="18" charset="0"/>
                <a:ea typeface="宋体"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12</a:t>
            </a:fld>
            <a:endParaRPr kumimoji="1" lang="en-US" altLang="zh-CN" sz="1200" b="0" i="0" u="none" strike="noStrike" kern="1200" cap="none" spc="0" normalizeH="0" baseline="0" noProof="0">
              <a:ln>
                <a:noFill/>
              </a:ln>
              <a:solidFill>
                <a:srgbClr val="000000"/>
              </a:solidFill>
              <a:effectLst/>
              <a:uLnTx/>
              <a:uFillTx/>
              <a:latin typeface="Times New Roman" pitchFamily="18" charset="0"/>
              <a:ea typeface="宋体" pitchFamily="2" charset="-122"/>
              <a:cs typeface="+mn-cs"/>
            </a:endParaRPr>
          </a:p>
        </p:txBody>
      </p:sp>
    </p:spTree>
    <p:extLst>
      <p:ext uri="{BB962C8B-B14F-4D97-AF65-F5344CB8AC3E}">
        <p14:creationId xmlns:p14="http://schemas.microsoft.com/office/powerpoint/2010/main" val="22489035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第一次人工智能热潮是推理与搜索时代。主要做的是求解迷宫问题、人机博弈、小游戏、自动定理证明等内容。明斯基指出了当时的问题。智能解决有限的小问题，人们觉得是玩具。所以失败</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第二次热潮是知识，它和第一次浪潮中利用推理和搜索等简单规则不同，它仅仅依靠“知识”的支持。</a:t>
            </a:r>
            <a:r>
              <a:rPr lang="zh-CN" altLang="en-US" dirty="0">
                <a:effectLst/>
              </a:rPr>
              <a:t>这里有一个概念叫“专家系统”，专家系统是指引入某个专业领域的知识，再经过推理，计算机便能够像该领域的专家一样出色工作。第一个是</a:t>
            </a:r>
            <a:r>
              <a:rPr lang="en-US" altLang="zh-CN" dirty="0">
                <a:effectLst/>
              </a:rPr>
              <a:t>MYCIN</a:t>
            </a:r>
            <a:r>
              <a:rPr lang="zh-CN" altLang="en-US" dirty="0">
                <a:effectLst/>
              </a:rPr>
              <a:t>系统，</a:t>
            </a:r>
            <a:r>
              <a:rPr lang="en-US" altLang="zh-CN" dirty="0">
                <a:effectLst/>
              </a:rPr>
              <a:t>MYCIN</a:t>
            </a:r>
            <a:r>
              <a:rPr lang="zh-CN" altLang="en-US" dirty="0">
                <a:effectLst/>
              </a:rPr>
              <a:t>系统是 </a:t>
            </a:r>
            <a:r>
              <a:rPr lang="en-US" altLang="zh-CN" dirty="0">
                <a:effectLst/>
              </a:rPr>
              <a:t>20</a:t>
            </a:r>
            <a:r>
              <a:rPr lang="zh-CN" altLang="en-US" dirty="0">
                <a:effectLst/>
              </a:rPr>
              <a:t>世纪</a:t>
            </a:r>
            <a:r>
              <a:rPr lang="en-US" altLang="zh-CN" dirty="0">
                <a:effectLst/>
              </a:rPr>
              <a:t>70 </a:t>
            </a:r>
            <a:r>
              <a:rPr lang="zh-CN" altLang="en-US" dirty="0">
                <a:effectLst/>
              </a:rPr>
              <a:t>年代初由斯坦福大学研制的，它是一种帮助医生对住院的血液感染患者进行诊断和选用抗菌素类药物进行治疗的人工智能，使用了人工智能的早期模拟决策系统，用来进行严重感染时的感染菌诊断以及抗生素给药推荐。知识导入使得计算机变得更聪明，但知识描述之复杂与困难超出了当初预想，知识的输入是无穷无尽的，因此到</a:t>
            </a:r>
            <a:r>
              <a:rPr lang="en-US" altLang="zh-CN" dirty="0">
                <a:effectLst/>
              </a:rPr>
              <a:t>1995</a:t>
            </a:r>
            <a:r>
              <a:rPr lang="zh-CN" altLang="en-US" dirty="0">
                <a:effectLst/>
              </a:rPr>
              <a:t>年左右开始，人工智能研究又一次迎来寒冬。</a:t>
            </a:r>
            <a:endParaRPr lang="en-US" altLang="zh-CN"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effectLst/>
              </a:rPr>
              <a:t>漫长的寒冬也有一些进展，统计概率的方法对不确定性问题，行为主义。</a:t>
            </a:r>
            <a:endParaRPr lang="en-US" altLang="zh-CN"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effectLst/>
              </a:rPr>
              <a:t>第三次热潮是深度学习和大数据时代</a:t>
            </a:r>
            <a:endParaRPr lang="en-US" altLang="zh-CN"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dirty="0"/>
              <a:t>“</a:t>
            </a:r>
            <a:r>
              <a:rPr lang="zh-CN" altLang="en-US" b="1" dirty="0">
                <a:hlinkClick r:id="rId3"/>
              </a:rPr>
              <a:t>符号主义</a:t>
            </a:r>
            <a:r>
              <a:rPr lang="zh-CN" altLang="en-US" b="1" dirty="0"/>
              <a:t>”</a:t>
            </a:r>
            <a:r>
              <a:rPr lang="zh-CN" altLang="en-US" dirty="0"/>
              <a:t>（</a:t>
            </a:r>
            <a:r>
              <a:rPr lang="en-US" altLang="zh-CN" dirty="0" err="1"/>
              <a:t>Symbolicism</a:t>
            </a:r>
            <a:r>
              <a:rPr lang="zh-CN" altLang="en-US" dirty="0"/>
              <a:t>），又称逻辑主义、</a:t>
            </a:r>
            <a:r>
              <a:rPr lang="zh-CN" altLang="en-US" dirty="0">
                <a:hlinkClick r:id="rId4"/>
              </a:rPr>
              <a:t>计算机学派</a:t>
            </a:r>
            <a:r>
              <a:rPr lang="zh-CN" altLang="en-US" dirty="0"/>
              <a:t>，主张用公理和逻辑体系搭建一套人工智能系统。</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dirty="0"/>
              <a:t>“连接主义”</a:t>
            </a:r>
            <a:r>
              <a:rPr lang="zh-CN" altLang="en-US" dirty="0"/>
              <a:t>（</a:t>
            </a:r>
            <a:r>
              <a:rPr lang="en-US" altLang="zh-CN" dirty="0"/>
              <a:t>Connectionism</a:t>
            </a:r>
            <a:r>
              <a:rPr lang="zh-CN" altLang="en-US" dirty="0"/>
              <a:t>），又叫仿生学派，主张模仿人类的神经元，用神经网络的连接机制实现人工智能。</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行为主义正式提出智能取决于感知与行为，以及智能取决于对外界环境的自适应能力的观点。控制论的方法。</a:t>
            </a: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4CCF47CB-3076-4026-8B18-63F39C6D1FFE}" type="slidenum">
              <a:rPr lang="zh-CN" altLang="en-US" smtClean="0"/>
              <a:t>15</a:t>
            </a:fld>
            <a:endParaRPr lang="zh-CN" altLang="en-US"/>
          </a:p>
        </p:txBody>
      </p:sp>
    </p:spTree>
    <p:extLst>
      <p:ext uri="{BB962C8B-B14F-4D97-AF65-F5344CB8AC3E}">
        <p14:creationId xmlns:p14="http://schemas.microsoft.com/office/powerpoint/2010/main" val="8929624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事实性知识</a:t>
            </a:r>
            <a:endParaRPr lang="en-US" altLang="zh-CN" dirty="0"/>
          </a:p>
          <a:p>
            <a:r>
              <a:rPr lang="zh-CN" altLang="en-US" dirty="0"/>
              <a:t>程序性知识（规则性知识）</a:t>
            </a:r>
            <a:endParaRPr lang="en-US" altLang="zh-CN" dirty="0"/>
          </a:p>
          <a:p>
            <a:r>
              <a:rPr lang="zh-CN" altLang="en-US" dirty="0"/>
              <a:t>概念性知识，是事实性知识的高层</a:t>
            </a:r>
            <a:endParaRPr lang="en-US" altLang="zh-CN" dirty="0"/>
          </a:p>
          <a:p>
            <a:endParaRPr lang="en-US" altLang="zh-CN" dirty="0"/>
          </a:p>
          <a:p>
            <a:r>
              <a:rPr lang="zh-CN" altLang="en-US" dirty="0"/>
              <a:t>知识表示是把人类知识概念化，形式化表示的一种方法。使用符号算法描述解决问题的方法。</a:t>
            </a:r>
          </a:p>
        </p:txBody>
      </p:sp>
      <p:sp>
        <p:nvSpPr>
          <p:cNvPr id="4" name="灯片编号占位符 3"/>
          <p:cNvSpPr>
            <a:spLocks noGrp="1"/>
          </p:cNvSpPr>
          <p:nvPr>
            <p:ph type="sldNum" sz="quarter" idx="5"/>
          </p:nvPr>
        </p:nvSpPr>
        <p:spPr/>
        <p:txBody>
          <a:bodyPr/>
          <a:lstStyle/>
          <a:p>
            <a:fld id="{4CCF47CB-3076-4026-8B18-63F39C6D1FFE}" type="slidenum">
              <a:rPr lang="zh-CN" altLang="en-US" smtClean="0"/>
              <a:t>23</a:t>
            </a:fld>
            <a:endParaRPr lang="zh-CN" altLang="en-US"/>
          </a:p>
        </p:txBody>
      </p:sp>
    </p:spTree>
    <p:extLst>
      <p:ext uri="{BB962C8B-B14F-4D97-AF65-F5344CB8AC3E}">
        <p14:creationId xmlns:p14="http://schemas.microsoft.com/office/powerpoint/2010/main" val="4817082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状态空间法 问题说明方法 谓词逻辑方法 语义网络方法 帧表示 本体表示 过程表示 神经网络表示 </a:t>
            </a:r>
            <a:endParaRPr lang="en-US" altLang="zh-CN" dirty="0"/>
          </a:p>
          <a:p>
            <a:endParaRPr lang="en-US" altLang="zh-CN" dirty="0"/>
          </a:p>
          <a:p>
            <a:r>
              <a:rPr lang="zh-CN" altLang="zh-CN" dirty="0"/>
              <a:t>状态空间法、问题归约法、谓词逻辑法、语义网络法。</a:t>
            </a:r>
            <a:endParaRPr lang="zh-CN" altLang="en-US" dirty="0"/>
          </a:p>
        </p:txBody>
      </p:sp>
      <p:sp>
        <p:nvSpPr>
          <p:cNvPr id="4" name="灯片编号占位符 3"/>
          <p:cNvSpPr>
            <a:spLocks noGrp="1"/>
          </p:cNvSpPr>
          <p:nvPr>
            <p:ph type="sldNum" sz="quarter" idx="5"/>
          </p:nvPr>
        </p:nvSpPr>
        <p:spPr/>
        <p:txBody>
          <a:bodyPr/>
          <a:lstStyle/>
          <a:p>
            <a:fld id="{4CCF47CB-3076-4026-8B18-63F39C6D1FFE}" type="slidenum">
              <a:rPr lang="zh-CN" altLang="en-US" smtClean="0"/>
              <a:t>25</a:t>
            </a:fld>
            <a:endParaRPr lang="zh-CN" altLang="en-US"/>
          </a:p>
        </p:txBody>
      </p:sp>
    </p:spTree>
    <p:extLst>
      <p:ext uri="{BB962C8B-B14F-4D97-AF65-F5344CB8AC3E}">
        <p14:creationId xmlns:p14="http://schemas.microsoft.com/office/powerpoint/2010/main" val="42779233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状态空间</a:t>
            </a:r>
            <a:endParaRPr lang="en-US" altLang="zh-CN" dirty="0"/>
          </a:p>
          <a:p>
            <a:r>
              <a:rPr lang="zh-CN" altLang="en-US" dirty="0"/>
              <a:t>语义网络</a:t>
            </a:r>
            <a:endParaRPr lang="en-US" altLang="zh-CN" dirty="0"/>
          </a:p>
          <a:p>
            <a:r>
              <a:rPr lang="zh-CN" altLang="en-US" dirty="0"/>
              <a:t>知识图谱</a:t>
            </a:r>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054CF30-09CE-4ACE-A155-93E9850861E2}" type="slidenum">
              <a:rPr kumimoji="1" lang="zh-CN" altLang="en-US" sz="1200" b="0" i="0" u="none" strike="noStrike" kern="1200" cap="none" spc="0" normalizeH="0" baseline="0" noProof="0" smtClean="0">
                <a:ln>
                  <a:noFill/>
                </a:ln>
                <a:solidFill>
                  <a:srgbClr val="000000"/>
                </a:solidFill>
                <a:effectLst/>
                <a:uLnTx/>
                <a:uFillTx/>
                <a:latin typeface="Times New Roman" pitchFamily="18" charset="0"/>
                <a:ea typeface="宋体"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27</a:t>
            </a:fld>
            <a:endParaRPr kumimoji="1" lang="zh-CN" altLang="en-US" sz="1200" b="0" i="0" u="none" strike="noStrike" kern="1200" cap="none" spc="0" normalizeH="0" baseline="0" noProof="0">
              <a:ln>
                <a:noFill/>
              </a:ln>
              <a:solidFill>
                <a:srgbClr val="000000"/>
              </a:solidFill>
              <a:effectLst/>
              <a:uLnTx/>
              <a:uFillTx/>
              <a:latin typeface="Times New Roman" pitchFamily="18" charset="0"/>
              <a:ea typeface="宋体" pitchFamily="2" charset="-122"/>
              <a:cs typeface="+mn-cs"/>
            </a:endParaRPr>
          </a:p>
        </p:txBody>
      </p:sp>
    </p:spTree>
    <p:extLst>
      <p:ext uri="{BB962C8B-B14F-4D97-AF65-F5344CB8AC3E}">
        <p14:creationId xmlns:p14="http://schemas.microsoft.com/office/powerpoint/2010/main" val="2137159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buFont typeface="Wingdings" panose="05000000000000000000" pitchFamily="2" charset="2"/>
              <a:buNone/>
            </a:pPr>
            <a:r>
              <a:rPr lang="zh-CN" altLang="en-US" dirty="0"/>
              <a:t>这个状态图其实就是知识。通过这个状态图整个解决这个问题的前前后后，就告诉计算机了。同样的的问题计算机就可以解了</a:t>
            </a:r>
            <a:endParaRPr lang="en-US" altLang="zh-CN" dirty="0"/>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054CF30-09CE-4ACE-A155-93E9850861E2}" type="slidenum">
              <a:rPr kumimoji="1" lang="zh-CN" altLang="en-US" sz="1200" b="0" i="0" u="none" strike="noStrike" kern="1200" cap="none" spc="0" normalizeH="0" baseline="0" noProof="0" smtClean="0">
                <a:ln>
                  <a:noFill/>
                </a:ln>
                <a:solidFill>
                  <a:srgbClr val="000000"/>
                </a:solidFill>
                <a:effectLst/>
                <a:uLnTx/>
                <a:uFillTx/>
                <a:latin typeface="Times New Roman" pitchFamily="18" charset="0"/>
                <a:ea typeface="宋体"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28</a:t>
            </a:fld>
            <a:endParaRPr kumimoji="1" lang="zh-CN" altLang="en-US" sz="1200" b="0" i="0" u="none" strike="noStrike" kern="1200" cap="none" spc="0" normalizeH="0" baseline="0" noProof="0">
              <a:ln>
                <a:noFill/>
              </a:ln>
              <a:solidFill>
                <a:srgbClr val="000000"/>
              </a:solidFill>
              <a:effectLst/>
              <a:uLnTx/>
              <a:uFillTx/>
              <a:latin typeface="Times New Roman" pitchFamily="18" charset="0"/>
              <a:ea typeface="宋体" pitchFamily="2" charset="-122"/>
              <a:cs typeface="+mn-cs"/>
            </a:endParaRPr>
          </a:p>
        </p:txBody>
      </p:sp>
    </p:spTree>
    <p:extLst>
      <p:ext uri="{BB962C8B-B14F-4D97-AF65-F5344CB8AC3E}">
        <p14:creationId xmlns:p14="http://schemas.microsoft.com/office/powerpoint/2010/main" val="4528744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054CF30-09CE-4ACE-A155-93E9850861E2}" type="slidenum">
              <a:rPr kumimoji="1" lang="zh-CN" altLang="en-US" sz="1200" b="0" i="0" u="none" strike="noStrike" kern="1200" cap="none" spc="0" normalizeH="0" baseline="0" noProof="0" smtClean="0">
                <a:ln>
                  <a:noFill/>
                </a:ln>
                <a:solidFill>
                  <a:srgbClr val="000000"/>
                </a:solidFill>
                <a:effectLst/>
                <a:uLnTx/>
                <a:uFillTx/>
                <a:latin typeface="Times New Roman" pitchFamily="18" charset="0"/>
                <a:ea typeface="宋体"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29</a:t>
            </a:fld>
            <a:endParaRPr kumimoji="1" lang="zh-CN" altLang="en-US" sz="1200" b="0" i="0" u="none" strike="noStrike" kern="1200" cap="none" spc="0" normalizeH="0" baseline="0" noProof="0">
              <a:ln>
                <a:noFill/>
              </a:ln>
              <a:solidFill>
                <a:srgbClr val="000000"/>
              </a:solidFill>
              <a:effectLst/>
              <a:uLnTx/>
              <a:uFillTx/>
              <a:latin typeface="Times New Roman" pitchFamily="18" charset="0"/>
              <a:ea typeface="宋体" pitchFamily="2" charset="-122"/>
              <a:cs typeface="+mn-cs"/>
            </a:endParaRPr>
          </a:p>
        </p:txBody>
      </p:sp>
    </p:spTree>
    <p:extLst>
      <p:ext uri="{BB962C8B-B14F-4D97-AF65-F5344CB8AC3E}">
        <p14:creationId xmlns:p14="http://schemas.microsoft.com/office/powerpoint/2010/main" val="29073221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大家感受一下，早期的人工智能，就这样，人类的知识哪是能够用规则概念表示完的？这就是为啥人工智能走入第二个寒冬的原因。</a:t>
            </a:r>
            <a:endParaRPr lang="en-US" altLang="zh-CN" dirty="0"/>
          </a:p>
          <a:p>
            <a:endParaRPr lang="en-US" altLang="zh-CN" dirty="0"/>
          </a:p>
          <a:p>
            <a:r>
              <a:rPr lang="zh-CN" altLang="en-US" dirty="0"/>
              <a:t>于是在事实表示这里，目前最新的知识自动化，语义网络，知识森林。大家下去阅读材料。</a:t>
            </a:r>
          </a:p>
        </p:txBody>
      </p:sp>
      <p:sp>
        <p:nvSpPr>
          <p:cNvPr id="4" name="灯片编号占位符 3"/>
          <p:cNvSpPr>
            <a:spLocks noGrp="1"/>
          </p:cNvSpPr>
          <p:nvPr>
            <p:ph type="sldNum" sz="quarter" idx="5"/>
          </p:nvPr>
        </p:nvSpPr>
        <p:spPr/>
        <p:txBody>
          <a:bodyPr/>
          <a:lstStyle/>
          <a:p>
            <a:fld id="{4CCF47CB-3076-4026-8B18-63F39C6D1FFE}" type="slidenum">
              <a:rPr lang="zh-CN" altLang="en-US" smtClean="0"/>
              <a:t>32</a:t>
            </a:fld>
            <a:endParaRPr lang="zh-CN" altLang="en-US"/>
          </a:p>
        </p:txBody>
      </p:sp>
    </p:spTree>
    <p:extLst>
      <p:ext uri="{BB962C8B-B14F-4D97-AF65-F5344CB8AC3E}">
        <p14:creationId xmlns:p14="http://schemas.microsoft.com/office/powerpoint/2010/main" val="37051393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还有一类问题呢？不需要人去总结规律。决策空间就是那么几个。</a:t>
            </a:r>
            <a:endParaRPr lang="en-US" altLang="zh-CN" dirty="0"/>
          </a:p>
          <a:p>
            <a:endParaRPr lang="en-US" altLang="zh-CN" dirty="0"/>
          </a:p>
          <a:p>
            <a:r>
              <a:rPr lang="zh-CN" altLang="en-US" dirty="0"/>
              <a:t>以</a:t>
            </a:r>
            <a:r>
              <a:rPr lang="zh-CN" altLang="en-US" b="1" dirty="0">
                <a:solidFill>
                  <a:srgbClr val="FF0000"/>
                </a:solidFill>
              </a:rPr>
              <a:t>是否有利用信息</a:t>
            </a:r>
            <a:r>
              <a:rPr lang="zh-CN" altLang="en-US" dirty="0"/>
              <a:t>来引导可将搜索划分为</a:t>
            </a:r>
            <a:r>
              <a:rPr lang="zh-CN" altLang="en-US" b="1" dirty="0"/>
              <a:t>无信息搜索</a:t>
            </a:r>
            <a:r>
              <a:rPr lang="zh-CN" altLang="en-US" dirty="0"/>
              <a:t>和</a:t>
            </a:r>
            <a:r>
              <a:rPr lang="zh-CN" altLang="en-US" b="1" dirty="0"/>
              <a:t>有信息搜素</a:t>
            </a:r>
            <a:r>
              <a:rPr lang="zh-CN" altLang="en-US" dirty="0"/>
              <a:t>。</a:t>
            </a:r>
            <a:endParaRPr lang="en-US" altLang="zh-CN" dirty="0"/>
          </a:p>
          <a:p>
            <a:r>
              <a:rPr lang="zh-CN" altLang="en-US" dirty="0"/>
              <a:t>属于无信息搜索的算法有：广度优先算法，深度优先算法，等代价搜索，深度有限搜索，迭代加深搜索算法等。</a:t>
            </a:r>
            <a:endParaRPr lang="en-US" altLang="zh-CN" dirty="0"/>
          </a:p>
          <a:p>
            <a:r>
              <a:rPr lang="zh-CN" altLang="en-US" dirty="0"/>
              <a:t>属于有信息搜索的算法有：遗传算法，启发式算法，爬山算法，</a:t>
            </a:r>
            <a:r>
              <a:rPr lang="en-US" altLang="zh-CN" dirty="0"/>
              <a:t>A*</a:t>
            </a:r>
            <a:r>
              <a:rPr lang="zh-CN" altLang="en-US" dirty="0"/>
              <a:t>算法，模拟退火算法等。</a:t>
            </a:r>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61F1126F-72C0-4CFC-A12E-D8C76D61CC95}" type="slidenum">
              <a:rPr kumimoji="1" lang="en-US" altLang="zh-CN" sz="1200" b="0" i="0" u="none" strike="noStrike" kern="1200" cap="none" spc="0" normalizeH="0" baseline="0" noProof="0" smtClean="0">
                <a:ln>
                  <a:noFill/>
                </a:ln>
                <a:solidFill>
                  <a:srgbClr val="000000"/>
                </a:solidFill>
                <a:effectLst/>
                <a:uLnTx/>
                <a:uFillTx/>
                <a:latin typeface="Times New Roman" pitchFamily="18" charset="0"/>
                <a:ea typeface="宋体"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33</a:t>
            </a:fld>
            <a:endParaRPr kumimoji="1" lang="en-US" altLang="zh-CN" sz="1200" b="0" i="0" u="none" strike="noStrike" kern="1200" cap="none" spc="0" normalizeH="0" baseline="0" noProof="0">
              <a:ln>
                <a:noFill/>
              </a:ln>
              <a:solidFill>
                <a:srgbClr val="000000"/>
              </a:solidFill>
              <a:effectLst/>
              <a:uLnTx/>
              <a:uFillTx/>
              <a:latin typeface="Times New Roman" pitchFamily="18" charset="0"/>
              <a:ea typeface="宋体" pitchFamily="2" charset="-122"/>
              <a:cs typeface="+mn-cs"/>
            </a:endParaRPr>
          </a:p>
        </p:txBody>
      </p:sp>
    </p:spTree>
    <p:extLst>
      <p:ext uri="{BB962C8B-B14F-4D97-AF65-F5344CB8AC3E}">
        <p14:creationId xmlns:p14="http://schemas.microsoft.com/office/powerpoint/2010/main" val="37328453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Warm up </a:t>
            </a:r>
            <a:r>
              <a:rPr lang="zh-CN" altLang="en-US" dirty="0"/>
              <a:t>一下，让我们先来看人工智能的里程碑事件</a:t>
            </a:r>
          </a:p>
        </p:txBody>
      </p:sp>
      <p:sp>
        <p:nvSpPr>
          <p:cNvPr id="4" name="灯片编号占位符 3"/>
          <p:cNvSpPr>
            <a:spLocks noGrp="1"/>
          </p:cNvSpPr>
          <p:nvPr>
            <p:ph type="sldNum" sz="quarter" idx="5"/>
          </p:nvPr>
        </p:nvSpPr>
        <p:spPr/>
        <p:txBody>
          <a:bodyPr/>
          <a:lstStyle/>
          <a:p>
            <a:fld id="{4CCF47CB-3076-4026-8B18-63F39C6D1FFE}" type="slidenum">
              <a:rPr lang="zh-CN" altLang="en-US" smtClean="0"/>
              <a:t>2</a:t>
            </a:fld>
            <a:endParaRPr lang="zh-CN" altLang="en-US"/>
          </a:p>
        </p:txBody>
      </p:sp>
    </p:spTree>
    <p:extLst>
      <p:ext uri="{BB962C8B-B14F-4D97-AF65-F5344CB8AC3E}">
        <p14:creationId xmlns:p14="http://schemas.microsoft.com/office/powerpoint/2010/main" val="48493812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8-</a:t>
            </a:r>
            <a:r>
              <a:rPr lang="zh-CN" altLang="en-US"/>
              <a:t>数码问题是在</a:t>
            </a:r>
            <a:r>
              <a:rPr lang="en-US" altLang="zh-CN"/>
              <a:t>3</a:t>
            </a:r>
            <a:r>
              <a:rPr lang="zh-CN" altLang="en-US"/>
              <a:t>*</a:t>
            </a:r>
            <a:r>
              <a:rPr lang="en-US" altLang="zh-CN"/>
              <a:t>3</a:t>
            </a:r>
            <a:r>
              <a:rPr lang="zh-CN" altLang="en-US"/>
              <a:t>的网格中进行，其中有</a:t>
            </a:r>
            <a:r>
              <a:rPr lang="en-US" altLang="zh-CN"/>
              <a:t>8</a:t>
            </a:r>
            <a:r>
              <a:rPr lang="zh-CN" altLang="en-US"/>
              <a:t>个正方形积木和一个正方形空白区。积木只能水平地或垂直地滑入空白区。</a:t>
            </a:r>
            <a:endParaRPr lang="en-US" altLang="zh-CN"/>
          </a:p>
          <a:p>
            <a:r>
              <a:rPr lang="zh-CN" altLang="en-US"/>
              <a:t>目标是整理积木达成它们的次序。</a:t>
            </a:r>
            <a:endParaRPr lang="en-US" altLang="zh-CN"/>
          </a:p>
          <a:p>
            <a:r>
              <a:rPr lang="en-US" altLang="zh-CN"/>
              <a:t>S---</a:t>
            </a:r>
            <a:r>
              <a:rPr lang="zh-CN" altLang="en-US"/>
              <a:t>表示起始</a:t>
            </a:r>
            <a:endParaRPr lang="en-US" altLang="zh-CN"/>
          </a:p>
          <a:p>
            <a:r>
              <a:rPr lang="en-US" altLang="zh-CN"/>
              <a:t>D---</a:t>
            </a:r>
            <a:r>
              <a:rPr lang="zh-CN" altLang="en-US"/>
              <a:t>表示目标</a:t>
            </a:r>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61F1126F-72C0-4CFC-A12E-D8C76D61CC95}" type="slidenum">
              <a:rPr kumimoji="1" lang="en-US" altLang="zh-CN" sz="1200" b="0" i="0" u="none" strike="noStrike" kern="1200" cap="none" spc="0" normalizeH="0" baseline="0" noProof="0" smtClean="0">
                <a:ln>
                  <a:noFill/>
                </a:ln>
                <a:solidFill>
                  <a:srgbClr val="000000"/>
                </a:solidFill>
                <a:effectLst/>
                <a:uLnTx/>
                <a:uFillTx/>
                <a:latin typeface="Times New Roman" pitchFamily="18" charset="0"/>
                <a:ea typeface="宋体"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34</a:t>
            </a:fld>
            <a:endParaRPr kumimoji="1" lang="en-US" altLang="zh-CN" sz="1200" b="0" i="0" u="none" strike="noStrike" kern="1200" cap="none" spc="0" normalizeH="0" baseline="0" noProof="0">
              <a:ln>
                <a:noFill/>
              </a:ln>
              <a:solidFill>
                <a:srgbClr val="000000"/>
              </a:solidFill>
              <a:effectLst/>
              <a:uLnTx/>
              <a:uFillTx/>
              <a:latin typeface="Times New Roman" pitchFamily="18" charset="0"/>
              <a:ea typeface="宋体" pitchFamily="2" charset="-122"/>
              <a:cs typeface="+mn-cs"/>
            </a:endParaRPr>
          </a:p>
        </p:txBody>
      </p:sp>
    </p:spTree>
    <p:extLst>
      <p:ext uri="{BB962C8B-B14F-4D97-AF65-F5344CB8AC3E}">
        <p14:creationId xmlns:p14="http://schemas.microsoft.com/office/powerpoint/2010/main" val="221955137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策略：“</a:t>
            </a:r>
            <a:r>
              <a:rPr lang="zh-CN" altLang="en-US" b="1">
                <a:solidFill>
                  <a:srgbClr val="FF0000"/>
                </a:solidFill>
              </a:rPr>
              <a:t>广度优先</a:t>
            </a:r>
            <a:r>
              <a:rPr lang="zh-CN" altLang="en-US"/>
              <a:t>”搜索</a:t>
            </a:r>
            <a:endParaRPr lang="en-US" altLang="zh-CN"/>
          </a:p>
          <a:p>
            <a:pPr defTabSz="949787">
              <a:defRPr/>
            </a:pPr>
            <a:r>
              <a:rPr lang="zh-CN" altLang="en-US"/>
              <a:t>指定规则如：“依次将搜索到的节点作为搜索节点”</a:t>
            </a:r>
            <a:endParaRPr lang="en-US" altLang="zh-CN"/>
          </a:p>
          <a:p>
            <a:pPr defTabSz="949787">
              <a:defRPr/>
            </a:pPr>
            <a:r>
              <a:rPr lang="zh-CN" altLang="en-US"/>
              <a:t>数字</a:t>
            </a:r>
            <a:r>
              <a:rPr lang="en-US" altLang="zh-CN"/>
              <a:t>1</a:t>
            </a:r>
            <a:r>
              <a:rPr lang="zh-CN" altLang="en-US"/>
              <a:t>，</a:t>
            </a:r>
            <a:r>
              <a:rPr lang="en-US" altLang="zh-CN"/>
              <a:t>2</a:t>
            </a:r>
            <a:r>
              <a:rPr lang="zh-CN" altLang="en-US"/>
              <a:t>，</a:t>
            </a:r>
            <a:r>
              <a:rPr lang="en-US" altLang="zh-CN"/>
              <a:t>3…</a:t>
            </a:r>
            <a:r>
              <a:rPr lang="zh-CN" altLang="en-US"/>
              <a:t>表示搜索的次序。</a:t>
            </a:r>
            <a:endParaRPr lang="en-US" altLang="zh-CN"/>
          </a:p>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61F1126F-72C0-4CFC-A12E-D8C76D61CC95}" type="slidenum">
              <a:rPr kumimoji="1" lang="en-US" altLang="zh-CN" sz="1200" b="0" i="0" u="none" strike="noStrike" kern="1200" cap="none" spc="0" normalizeH="0" baseline="0" noProof="0" smtClean="0">
                <a:ln>
                  <a:noFill/>
                </a:ln>
                <a:solidFill>
                  <a:srgbClr val="000000"/>
                </a:solidFill>
                <a:effectLst/>
                <a:uLnTx/>
                <a:uFillTx/>
                <a:latin typeface="Times New Roman" pitchFamily="18" charset="0"/>
                <a:ea typeface="宋体"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35</a:t>
            </a:fld>
            <a:endParaRPr kumimoji="1" lang="en-US" altLang="zh-CN" sz="1200" b="0" i="0" u="none" strike="noStrike" kern="1200" cap="none" spc="0" normalizeH="0" baseline="0" noProof="0">
              <a:ln>
                <a:noFill/>
              </a:ln>
              <a:solidFill>
                <a:srgbClr val="000000"/>
              </a:solidFill>
              <a:effectLst/>
              <a:uLnTx/>
              <a:uFillTx/>
              <a:latin typeface="Times New Roman" pitchFamily="18" charset="0"/>
              <a:ea typeface="宋体" pitchFamily="2" charset="-122"/>
              <a:cs typeface="+mn-cs"/>
            </a:endParaRPr>
          </a:p>
        </p:txBody>
      </p:sp>
    </p:spTree>
    <p:extLst>
      <p:ext uri="{BB962C8B-B14F-4D97-AF65-F5344CB8AC3E}">
        <p14:creationId xmlns:p14="http://schemas.microsoft.com/office/powerpoint/2010/main" val="972686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策略：“</a:t>
            </a:r>
            <a:r>
              <a:rPr lang="zh-CN" altLang="en-US" b="1">
                <a:solidFill>
                  <a:srgbClr val="FF0000"/>
                </a:solidFill>
              </a:rPr>
              <a:t>深度优先</a:t>
            </a:r>
            <a:r>
              <a:rPr lang="zh-CN" altLang="en-US"/>
              <a:t>”搜索</a:t>
            </a:r>
            <a:endParaRPr lang="en-US" altLang="zh-CN"/>
          </a:p>
          <a:p>
            <a:r>
              <a:rPr lang="zh-CN" altLang="en-US"/>
              <a:t>指定规则如：“持续将上一个搜索节点所搜索到的第一个节点作为此次的搜索节点”</a:t>
            </a:r>
            <a:endParaRPr lang="en-US" altLang="zh-CN"/>
          </a:p>
          <a:p>
            <a:pPr defTabSz="949787">
              <a:defRPr/>
            </a:pPr>
            <a:r>
              <a:rPr lang="zh-CN" altLang="en-US"/>
              <a:t>数字</a:t>
            </a:r>
            <a:r>
              <a:rPr lang="en-US" altLang="zh-CN"/>
              <a:t>1</a:t>
            </a:r>
            <a:r>
              <a:rPr lang="zh-CN" altLang="en-US"/>
              <a:t>，</a:t>
            </a:r>
            <a:r>
              <a:rPr lang="en-US" altLang="zh-CN"/>
              <a:t>2</a:t>
            </a:r>
            <a:r>
              <a:rPr lang="zh-CN" altLang="en-US"/>
              <a:t>，</a:t>
            </a:r>
            <a:r>
              <a:rPr lang="en-US" altLang="zh-CN"/>
              <a:t>3…</a:t>
            </a:r>
            <a:r>
              <a:rPr lang="zh-CN" altLang="en-US"/>
              <a:t>表示搜索的次序。</a:t>
            </a:r>
            <a:endParaRPr lang="en-US" altLang="zh-CN"/>
          </a:p>
          <a:p>
            <a:pPr defTabSz="949787">
              <a:defRPr/>
            </a:pPr>
            <a:r>
              <a:rPr lang="zh-CN" altLang="en-US"/>
              <a:t>实线表示作出的搜索选择。</a:t>
            </a:r>
            <a:endParaRPr lang="en-US" altLang="zh-CN"/>
          </a:p>
          <a:p>
            <a:pPr defTabSz="949787">
              <a:defRPr/>
            </a:pPr>
            <a:r>
              <a:rPr lang="zh-CN" altLang="en-US"/>
              <a:t>虚线表示其它可能的有效搜索。</a:t>
            </a:r>
            <a:endParaRPr lang="en-US" altLang="zh-CN"/>
          </a:p>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61F1126F-72C0-4CFC-A12E-D8C76D61CC95}" type="slidenum">
              <a:rPr kumimoji="1" lang="en-US" altLang="zh-CN" sz="1200" b="0" i="0" u="none" strike="noStrike" kern="1200" cap="none" spc="0" normalizeH="0" baseline="0" noProof="0" smtClean="0">
                <a:ln>
                  <a:noFill/>
                </a:ln>
                <a:solidFill>
                  <a:srgbClr val="000000"/>
                </a:solidFill>
                <a:effectLst/>
                <a:uLnTx/>
                <a:uFillTx/>
                <a:latin typeface="Times New Roman" pitchFamily="18" charset="0"/>
                <a:ea typeface="宋体"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36</a:t>
            </a:fld>
            <a:endParaRPr kumimoji="1" lang="en-US" altLang="zh-CN" sz="1200" b="0" i="0" u="none" strike="noStrike" kern="1200" cap="none" spc="0" normalizeH="0" baseline="0" noProof="0">
              <a:ln>
                <a:noFill/>
              </a:ln>
              <a:solidFill>
                <a:srgbClr val="000000"/>
              </a:solidFill>
              <a:effectLst/>
              <a:uLnTx/>
              <a:uFillTx/>
              <a:latin typeface="Times New Roman" pitchFamily="18" charset="0"/>
              <a:ea typeface="宋体" pitchFamily="2" charset="-122"/>
              <a:cs typeface="+mn-cs"/>
            </a:endParaRPr>
          </a:p>
        </p:txBody>
      </p:sp>
    </p:spTree>
    <p:extLst>
      <p:ext uri="{BB962C8B-B14F-4D97-AF65-F5344CB8AC3E}">
        <p14:creationId xmlns:p14="http://schemas.microsoft.com/office/powerpoint/2010/main" val="257030491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下面介绍有信息搜索算法。</a:t>
            </a:r>
            <a:endParaRPr lang="en-US" altLang="zh-CN"/>
          </a:p>
          <a:p>
            <a:r>
              <a:rPr lang="zh-CN" altLang="en-US"/>
              <a:t>策略：启发式搜索</a:t>
            </a:r>
            <a:endParaRPr lang="en-US" altLang="zh-CN"/>
          </a:p>
          <a:p>
            <a:r>
              <a:rPr lang="en-US" altLang="zh-CN"/>
              <a:t>d(n)</a:t>
            </a:r>
            <a:r>
              <a:rPr lang="zh-CN" altLang="en-US"/>
              <a:t>表示搜索树中的“深度”。起始节点其深度定义为</a:t>
            </a:r>
            <a:r>
              <a:rPr lang="en-US" altLang="zh-CN"/>
              <a:t>0</a:t>
            </a:r>
            <a:r>
              <a:rPr lang="zh-CN" altLang="en-US"/>
              <a:t>。</a:t>
            </a:r>
            <a:endParaRPr lang="en-US" altLang="zh-CN"/>
          </a:p>
          <a:p>
            <a:r>
              <a:rPr lang="en-US" altLang="zh-CN"/>
              <a:t>M(n)</a:t>
            </a:r>
            <a:r>
              <a:rPr lang="zh-CN" altLang="en-US"/>
              <a:t>表示相对于目标节点，错放的正方形积木的个数。</a:t>
            </a:r>
            <a:endParaRPr lang="en-US" altLang="zh-CN"/>
          </a:p>
          <a:p>
            <a:r>
              <a:rPr lang="en-US" altLang="zh-CN"/>
              <a:t>f(S)</a:t>
            </a:r>
            <a:r>
              <a:rPr lang="zh-CN" altLang="en-US"/>
              <a:t>表示起始节点</a:t>
            </a:r>
            <a:r>
              <a:rPr lang="en-US" altLang="zh-CN"/>
              <a:t>S</a:t>
            </a:r>
            <a:r>
              <a:rPr lang="zh-CN" altLang="en-US"/>
              <a:t>的评价函数</a:t>
            </a:r>
            <a:r>
              <a:rPr lang="en-US" altLang="zh-CN"/>
              <a:t>=0+4=4</a:t>
            </a:r>
            <a:r>
              <a:rPr lang="zh-CN" altLang="en-US"/>
              <a:t>。</a:t>
            </a:r>
            <a:endParaRPr lang="en-US" altLang="zh-CN"/>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61F1126F-72C0-4CFC-A12E-D8C76D61CC95}" type="slidenum">
              <a:rPr kumimoji="1" lang="en-US" altLang="zh-CN" sz="1200" b="0" i="0" u="none" strike="noStrike" kern="1200" cap="none" spc="0" normalizeH="0" baseline="0" noProof="0" smtClean="0">
                <a:ln>
                  <a:noFill/>
                </a:ln>
                <a:solidFill>
                  <a:srgbClr val="000000"/>
                </a:solidFill>
                <a:effectLst/>
                <a:uLnTx/>
                <a:uFillTx/>
                <a:latin typeface="Times New Roman" pitchFamily="18" charset="0"/>
                <a:ea typeface="宋体"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37</a:t>
            </a:fld>
            <a:endParaRPr kumimoji="1" lang="en-US" altLang="zh-CN" sz="1200" b="0" i="0" u="none" strike="noStrike" kern="1200" cap="none" spc="0" normalizeH="0" baseline="0" noProof="0">
              <a:ln>
                <a:noFill/>
              </a:ln>
              <a:solidFill>
                <a:srgbClr val="000000"/>
              </a:solidFill>
              <a:effectLst/>
              <a:uLnTx/>
              <a:uFillTx/>
              <a:latin typeface="Times New Roman" pitchFamily="18" charset="0"/>
              <a:ea typeface="宋体" pitchFamily="2" charset="-122"/>
              <a:cs typeface="+mn-cs"/>
            </a:endParaRPr>
          </a:p>
        </p:txBody>
      </p:sp>
    </p:spTree>
    <p:extLst>
      <p:ext uri="{BB962C8B-B14F-4D97-AF65-F5344CB8AC3E}">
        <p14:creationId xmlns:p14="http://schemas.microsoft.com/office/powerpoint/2010/main" val="138194071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defTabSz="949787">
              <a:defRPr/>
            </a:pPr>
            <a:r>
              <a:rPr lang="zh-CN" altLang="en-US"/>
              <a:t>实线表示作出的搜索选择。</a:t>
            </a:r>
            <a:endParaRPr lang="en-US" altLang="zh-CN"/>
          </a:p>
          <a:p>
            <a:pPr defTabSz="949787">
              <a:defRPr/>
            </a:pPr>
            <a:r>
              <a:rPr lang="zh-CN" altLang="en-US"/>
              <a:t>虚线表示其它可能的有效搜索。</a:t>
            </a:r>
            <a:endParaRPr lang="en-US" altLang="zh-CN"/>
          </a:p>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61F1126F-72C0-4CFC-A12E-D8C76D61CC95}" type="slidenum">
              <a:rPr kumimoji="1" lang="en-US" altLang="zh-CN" sz="1200" b="0" i="0" u="none" strike="noStrike" kern="1200" cap="none" spc="0" normalizeH="0" baseline="0" noProof="0" smtClean="0">
                <a:ln>
                  <a:noFill/>
                </a:ln>
                <a:solidFill>
                  <a:srgbClr val="000000"/>
                </a:solidFill>
                <a:effectLst/>
                <a:uLnTx/>
                <a:uFillTx/>
                <a:latin typeface="Times New Roman" pitchFamily="18" charset="0"/>
                <a:ea typeface="宋体"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38</a:t>
            </a:fld>
            <a:endParaRPr kumimoji="1" lang="en-US" altLang="zh-CN" sz="1200" b="0" i="0" u="none" strike="noStrike" kern="1200" cap="none" spc="0" normalizeH="0" baseline="0" noProof="0">
              <a:ln>
                <a:noFill/>
              </a:ln>
              <a:solidFill>
                <a:srgbClr val="000000"/>
              </a:solidFill>
              <a:effectLst/>
              <a:uLnTx/>
              <a:uFillTx/>
              <a:latin typeface="Times New Roman" pitchFamily="18" charset="0"/>
              <a:ea typeface="宋体" pitchFamily="2" charset="-122"/>
              <a:cs typeface="+mn-cs"/>
            </a:endParaRPr>
          </a:p>
        </p:txBody>
      </p:sp>
    </p:spTree>
    <p:extLst>
      <p:ext uri="{BB962C8B-B14F-4D97-AF65-F5344CB8AC3E}">
        <p14:creationId xmlns:p14="http://schemas.microsoft.com/office/powerpoint/2010/main" val="2136653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对抗搜索问题</a:t>
            </a:r>
            <a:r>
              <a:rPr lang="en-US" altLang="zh-CN"/>
              <a:t>----</a:t>
            </a:r>
            <a:r>
              <a:rPr lang="zh-CN" altLang="en-US"/>
              <a:t>通常被称为博弈。</a:t>
            </a:r>
            <a:endParaRPr lang="en-US" altLang="zh-CN"/>
          </a:p>
          <a:p>
            <a:r>
              <a:rPr lang="zh-CN" altLang="en-US"/>
              <a:t>在人工智能中“博弈”通常是更特定的种类</a:t>
            </a:r>
            <a:r>
              <a:rPr lang="en-US" altLang="zh-CN"/>
              <a:t>---</a:t>
            </a:r>
            <a:r>
              <a:rPr lang="zh-CN" altLang="en-US"/>
              <a:t>专指博弈专家们称为有完整信息的、确定的、轮流行动的、两个游戏者的零和游戏。</a:t>
            </a:r>
            <a:endParaRPr lang="en-US" altLang="zh-CN"/>
          </a:p>
          <a:p>
            <a:r>
              <a:rPr lang="zh-CN" altLang="en-US"/>
              <a:t>例：一字棋（只要三个子能连成线就算赢）</a:t>
            </a:r>
            <a:endParaRPr lang="en-US" altLang="zh-CN"/>
          </a:p>
          <a:p>
            <a:r>
              <a:rPr lang="en-US" altLang="zh-CN"/>
              <a:t>MAX</a:t>
            </a:r>
            <a:r>
              <a:rPr lang="zh-CN" altLang="en-US"/>
              <a:t>此人用绿圆棋，</a:t>
            </a:r>
            <a:r>
              <a:rPr lang="en-US" altLang="zh-CN"/>
              <a:t>MIN</a:t>
            </a:r>
            <a:r>
              <a:rPr lang="zh-CN" altLang="en-US"/>
              <a:t>这个人用红叉棋。图中</a:t>
            </a:r>
            <a:r>
              <a:rPr lang="en-US" altLang="zh-CN"/>
              <a:t>MAX</a:t>
            </a:r>
            <a:r>
              <a:rPr lang="zh-CN" altLang="en-US"/>
              <a:t>获胜。</a:t>
            </a:r>
            <a:endParaRPr lang="en-US" altLang="zh-CN"/>
          </a:p>
          <a:p>
            <a:endParaRPr lang="en-US" altLang="zh-CN"/>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61F1126F-72C0-4CFC-A12E-D8C76D61CC95}" type="slidenum">
              <a:rPr kumimoji="1" lang="en-US" altLang="zh-CN" sz="1200" b="0" i="0" u="none" strike="noStrike" kern="1200" cap="none" spc="0" normalizeH="0" baseline="0" noProof="0" smtClean="0">
                <a:ln>
                  <a:noFill/>
                </a:ln>
                <a:solidFill>
                  <a:srgbClr val="000000"/>
                </a:solidFill>
                <a:effectLst/>
                <a:uLnTx/>
                <a:uFillTx/>
                <a:latin typeface="Times New Roman" pitchFamily="18" charset="0"/>
                <a:ea typeface="宋体"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39</a:t>
            </a:fld>
            <a:endParaRPr kumimoji="1" lang="en-US" altLang="zh-CN" sz="1200" b="0" i="0" u="none" strike="noStrike" kern="1200" cap="none" spc="0" normalizeH="0" baseline="0" noProof="0">
              <a:ln>
                <a:noFill/>
              </a:ln>
              <a:solidFill>
                <a:srgbClr val="000000"/>
              </a:solidFill>
              <a:effectLst/>
              <a:uLnTx/>
              <a:uFillTx/>
              <a:latin typeface="Times New Roman" pitchFamily="18" charset="0"/>
              <a:ea typeface="宋体" pitchFamily="2" charset="-122"/>
              <a:cs typeface="+mn-cs"/>
            </a:endParaRPr>
          </a:p>
        </p:txBody>
      </p:sp>
    </p:spTree>
    <p:extLst>
      <p:ext uri="{BB962C8B-B14F-4D97-AF65-F5344CB8AC3E}">
        <p14:creationId xmlns:p14="http://schemas.microsoft.com/office/powerpoint/2010/main" val="6776337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solidFill>
                  <a:srgbClr val="CC3300"/>
                </a:solidFill>
                <a:ea typeface="楷体_GB2312" pitchFamily="49" charset="-122"/>
              </a:rPr>
              <a:t>博弈的各方总是要挑选对自己最为有利而对对方最不利的那个行动方案。我们用评价函数</a:t>
            </a:r>
            <a:r>
              <a:rPr lang="en-US" altLang="zh-CN">
                <a:solidFill>
                  <a:srgbClr val="CC3300"/>
                </a:solidFill>
                <a:ea typeface="楷体_GB2312" pitchFamily="49" charset="-122"/>
              </a:rPr>
              <a:t>f(p)</a:t>
            </a:r>
            <a:r>
              <a:rPr lang="zh-CN" altLang="en-US">
                <a:solidFill>
                  <a:srgbClr val="CC3300"/>
                </a:solidFill>
                <a:ea typeface="楷体_GB2312" pitchFamily="49" charset="-122"/>
              </a:rPr>
              <a:t>来对棋局的有利程度进行估计。</a:t>
            </a:r>
            <a:endParaRPr lang="en-US" altLang="zh-CN">
              <a:solidFill>
                <a:srgbClr val="CC3300"/>
              </a:solidFill>
              <a:ea typeface="楷体_GB2312" pitchFamily="49" charset="-122"/>
            </a:endParaRPr>
          </a:p>
          <a:p>
            <a:pPr defTabSz="949787">
              <a:defRPr/>
            </a:pPr>
            <a:r>
              <a:rPr lang="en-US" altLang="zh-CN"/>
              <a:t>f(S)</a:t>
            </a:r>
            <a:r>
              <a:rPr lang="zh-CN" altLang="en-US"/>
              <a:t>＝（所有空格都放上</a:t>
            </a:r>
            <a:r>
              <a:rPr lang="en-US" altLang="zh-CN"/>
              <a:t>MAX</a:t>
            </a:r>
            <a:r>
              <a:rPr lang="zh-CN" altLang="en-US"/>
              <a:t>的棋子之后，</a:t>
            </a:r>
            <a:r>
              <a:rPr lang="en-US" altLang="zh-CN"/>
              <a:t>MAX</a:t>
            </a:r>
            <a:r>
              <a:rPr lang="zh-CN" altLang="en-US"/>
              <a:t>的三子成线（行、列、对角）的总数） －（所有空格都放上</a:t>
            </a:r>
            <a:r>
              <a:rPr lang="en-US" altLang="zh-CN"/>
              <a:t>MIN</a:t>
            </a:r>
            <a:r>
              <a:rPr lang="zh-CN" altLang="en-US"/>
              <a:t>的棋子之后，</a:t>
            </a:r>
            <a:r>
              <a:rPr lang="en-US" altLang="zh-CN"/>
              <a:t>MIN</a:t>
            </a:r>
            <a:r>
              <a:rPr lang="zh-CN" altLang="en-US"/>
              <a:t>的三子成线（行、列、对角）的总数）</a:t>
            </a:r>
            <a:endParaRPr lang="en-US" altLang="zh-CN"/>
          </a:p>
          <a:p>
            <a:pPr defTabSz="949787">
              <a:defRPr/>
            </a:pPr>
            <a:r>
              <a:rPr lang="zh-CN" altLang="en-US"/>
              <a:t>如图所示，</a:t>
            </a:r>
            <a:r>
              <a:rPr lang="en-US" altLang="zh-CN"/>
              <a:t>f(S)=6-4=2.  </a:t>
            </a:r>
            <a:r>
              <a:rPr lang="zh-CN" altLang="en-US"/>
              <a:t>用圆圈内的数字</a:t>
            </a:r>
            <a:r>
              <a:rPr lang="en-US" altLang="zh-CN"/>
              <a:t>2</a:t>
            </a:r>
            <a:r>
              <a:rPr lang="zh-CN" altLang="en-US"/>
              <a:t>表示。</a:t>
            </a:r>
          </a:p>
          <a:p>
            <a:endParaRPr lang="en-US" altLang="zh-CN" b="0"/>
          </a:p>
          <a:p>
            <a:endParaRPr lang="en-US" altLang="zh-CN"/>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61F1126F-72C0-4CFC-A12E-D8C76D61CC95}" type="slidenum">
              <a:rPr kumimoji="1" lang="en-US" altLang="zh-CN" sz="1200" b="0" i="0" u="none" strike="noStrike" kern="1200" cap="none" spc="0" normalizeH="0" baseline="0" noProof="0" smtClean="0">
                <a:ln>
                  <a:noFill/>
                </a:ln>
                <a:solidFill>
                  <a:srgbClr val="000000"/>
                </a:solidFill>
                <a:effectLst/>
                <a:uLnTx/>
                <a:uFillTx/>
                <a:latin typeface="Times New Roman" pitchFamily="18" charset="0"/>
                <a:ea typeface="宋体"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40</a:t>
            </a:fld>
            <a:endParaRPr kumimoji="1" lang="en-US" altLang="zh-CN" sz="1200" b="0" i="0" u="none" strike="noStrike" kern="1200" cap="none" spc="0" normalizeH="0" baseline="0" noProof="0">
              <a:ln>
                <a:noFill/>
              </a:ln>
              <a:solidFill>
                <a:srgbClr val="000000"/>
              </a:solidFill>
              <a:effectLst/>
              <a:uLnTx/>
              <a:uFillTx/>
              <a:latin typeface="Times New Roman" pitchFamily="18" charset="0"/>
              <a:ea typeface="宋体" pitchFamily="2" charset="-122"/>
              <a:cs typeface="+mn-cs"/>
            </a:endParaRPr>
          </a:p>
        </p:txBody>
      </p:sp>
    </p:spTree>
    <p:extLst>
      <p:ext uri="{BB962C8B-B14F-4D97-AF65-F5344CB8AC3E}">
        <p14:creationId xmlns:p14="http://schemas.microsoft.com/office/powerpoint/2010/main" val="206566635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dirty="0"/>
              <a:t>蒙特卡洛搜索树。</a:t>
            </a:r>
            <a:endParaRPr lang="en-US" altLang="zh-CN" b="0" dirty="0"/>
          </a:p>
          <a:p>
            <a:endParaRPr lang="en-US" altLang="zh-CN" b="0" dirty="0"/>
          </a:p>
          <a:p>
            <a:r>
              <a:rPr lang="zh-CN" altLang="en-US" b="0" dirty="0"/>
              <a:t>初始状态</a:t>
            </a:r>
            <a:r>
              <a:rPr lang="en-US" altLang="zh-CN" b="0" dirty="0"/>
              <a:t>S0</a:t>
            </a:r>
            <a:r>
              <a:rPr lang="zh-CN" altLang="en-US" b="0" dirty="0"/>
              <a:t>出发有三种可能状态</a:t>
            </a:r>
            <a:r>
              <a:rPr lang="en-US" altLang="zh-CN" b="0" dirty="0"/>
              <a:t>S1,S2,S3.</a:t>
            </a:r>
            <a:r>
              <a:rPr lang="zh-CN" altLang="en-US" b="0" dirty="0"/>
              <a:t>所生成的博弈树如图所示。</a:t>
            </a:r>
            <a:endParaRPr lang="en-US" altLang="zh-CN" b="0" dirty="0"/>
          </a:p>
          <a:p>
            <a:r>
              <a:rPr lang="zh-CN" altLang="en-US" b="0" dirty="0"/>
              <a:t>若下棋如</a:t>
            </a:r>
            <a:r>
              <a:rPr lang="en-US" altLang="zh-CN" b="0" dirty="0"/>
              <a:t>S1</a:t>
            </a:r>
            <a:r>
              <a:rPr lang="zh-CN" altLang="en-US" b="0" dirty="0"/>
              <a:t>，则最坏的结果是</a:t>
            </a:r>
            <a:r>
              <a:rPr lang="en-US" altLang="zh-CN" b="0" dirty="0"/>
              <a:t>-1</a:t>
            </a:r>
            <a:r>
              <a:rPr lang="zh-CN" altLang="en-US" b="0" dirty="0"/>
              <a:t>，即表示输；</a:t>
            </a:r>
            <a:endParaRPr lang="en-US" altLang="zh-CN" b="0" dirty="0"/>
          </a:p>
          <a:p>
            <a:pPr defTabSz="949787">
              <a:defRPr/>
            </a:pPr>
            <a:r>
              <a:rPr lang="zh-CN" altLang="en-US" b="0" dirty="0"/>
              <a:t>若下棋如</a:t>
            </a:r>
            <a:r>
              <a:rPr lang="en-US" altLang="zh-CN" b="0" dirty="0"/>
              <a:t>S2</a:t>
            </a:r>
            <a:r>
              <a:rPr lang="zh-CN" altLang="en-US" b="0" dirty="0"/>
              <a:t>，则最坏的结果是</a:t>
            </a:r>
            <a:r>
              <a:rPr lang="en-US" altLang="zh-CN" b="0" dirty="0"/>
              <a:t>1</a:t>
            </a:r>
            <a:r>
              <a:rPr lang="zh-CN" altLang="en-US" b="0" dirty="0"/>
              <a:t>，即表示赢；</a:t>
            </a:r>
            <a:endParaRPr lang="en-US" altLang="zh-CN" b="0" dirty="0"/>
          </a:p>
          <a:p>
            <a:pPr defTabSz="949787">
              <a:defRPr/>
            </a:pPr>
            <a:r>
              <a:rPr lang="zh-CN" altLang="en-US" b="0" dirty="0"/>
              <a:t>若下棋如</a:t>
            </a:r>
            <a:r>
              <a:rPr lang="en-US" altLang="zh-CN" b="0" dirty="0"/>
              <a:t>S3</a:t>
            </a:r>
            <a:r>
              <a:rPr lang="zh-CN" altLang="en-US" b="0" dirty="0"/>
              <a:t>，则最坏的结果是</a:t>
            </a:r>
            <a:r>
              <a:rPr lang="en-US" altLang="zh-CN" b="0" dirty="0"/>
              <a:t>-2</a:t>
            </a:r>
            <a:r>
              <a:rPr lang="zh-CN" altLang="en-US" b="0" dirty="0"/>
              <a:t>，即表示输；</a:t>
            </a:r>
            <a:endParaRPr lang="en-US" altLang="zh-CN" b="0" dirty="0"/>
          </a:p>
          <a:p>
            <a:pPr defTabSz="949787">
              <a:defRPr/>
            </a:pPr>
            <a:r>
              <a:rPr lang="zh-CN" altLang="en-US" b="0" dirty="0"/>
              <a:t>所以，从初始状态</a:t>
            </a:r>
            <a:r>
              <a:rPr lang="en-US" altLang="zh-CN" b="0" dirty="0"/>
              <a:t>S0</a:t>
            </a:r>
            <a:r>
              <a:rPr lang="zh-CN" altLang="en-US" b="0" dirty="0"/>
              <a:t>出发，</a:t>
            </a:r>
            <a:r>
              <a:rPr lang="en-US" altLang="zh-CN" b="0" dirty="0"/>
              <a:t>S2</a:t>
            </a:r>
            <a:r>
              <a:rPr lang="zh-CN" altLang="en-US" b="0" dirty="0"/>
              <a:t>是最有利的走棋。</a:t>
            </a:r>
            <a:endParaRPr lang="en-US" altLang="zh-CN" b="0" dirty="0"/>
          </a:p>
          <a:p>
            <a:pPr defTabSz="949787">
              <a:defRPr/>
            </a:pPr>
            <a:endParaRPr lang="en-US" altLang="zh-CN" b="0" dirty="0"/>
          </a:p>
          <a:p>
            <a:endParaRPr lang="en-US" altLang="zh-CN" b="0" dirty="0"/>
          </a:p>
          <a:p>
            <a:endParaRPr lang="en-US" altLang="zh-CN" dirty="0"/>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61F1126F-72C0-4CFC-A12E-D8C76D61CC95}" type="slidenum">
              <a:rPr kumimoji="1" lang="en-US" altLang="zh-CN" sz="1200" b="0" i="0" u="none" strike="noStrike" kern="1200" cap="none" spc="0" normalizeH="0" baseline="0" noProof="0" smtClean="0">
                <a:ln>
                  <a:noFill/>
                </a:ln>
                <a:solidFill>
                  <a:srgbClr val="000000"/>
                </a:solidFill>
                <a:effectLst/>
                <a:uLnTx/>
                <a:uFillTx/>
                <a:latin typeface="Times New Roman" pitchFamily="18" charset="0"/>
                <a:ea typeface="宋体"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41</a:t>
            </a:fld>
            <a:endParaRPr kumimoji="1" lang="en-US" altLang="zh-CN" sz="1200" b="0" i="0" u="none" strike="noStrike" kern="1200" cap="none" spc="0" normalizeH="0" baseline="0" noProof="0">
              <a:ln>
                <a:noFill/>
              </a:ln>
              <a:solidFill>
                <a:srgbClr val="000000"/>
              </a:solidFill>
              <a:effectLst/>
              <a:uLnTx/>
              <a:uFillTx/>
              <a:latin typeface="Times New Roman" pitchFamily="18" charset="0"/>
              <a:ea typeface="宋体" pitchFamily="2" charset="-122"/>
              <a:cs typeface="+mn-cs"/>
            </a:endParaRPr>
          </a:p>
        </p:txBody>
      </p:sp>
    </p:spTree>
    <p:extLst>
      <p:ext uri="{BB962C8B-B14F-4D97-AF65-F5344CB8AC3E}">
        <p14:creationId xmlns:p14="http://schemas.microsoft.com/office/powerpoint/2010/main" val="204482613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61F1126F-72C0-4CFC-A12E-D8C76D61CC95}" type="slidenum">
              <a:rPr kumimoji="1" lang="en-US" altLang="zh-CN" sz="1200" b="0" i="0" u="none" strike="noStrike" kern="1200" cap="none" spc="0" normalizeH="0" baseline="0" noProof="0" smtClean="0">
                <a:ln>
                  <a:noFill/>
                </a:ln>
                <a:solidFill>
                  <a:srgbClr val="000000"/>
                </a:solidFill>
                <a:effectLst/>
                <a:uLnTx/>
                <a:uFillTx/>
                <a:latin typeface="Times New Roman" pitchFamily="18" charset="0"/>
                <a:ea typeface="宋体"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42</a:t>
            </a:fld>
            <a:endParaRPr kumimoji="1" lang="en-US" altLang="zh-CN" sz="1200" b="0" i="0" u="none" strike="noStrike" kern="1200" cap="none" spc="0" normalizeH="0" baseline="0" noProof="0">
              <a:ln>
                <a:noFill/>
              </a:ln>
              <a:solidFill>
                <a:srgbClr val="000000"/>
              </a:solidFill>
              <a:effectLst/>
              <a:uLnTx/>
              <a:uFillTx/>
              <a:latin typeface="Times New Roman" pitchFamily="18" charset="0"/>
              <a:ea typeface="宋体" pitchFamily="2" charset="-122"/>
              <a:cs typeface="+mn-cs"/>
            </a:endParaRPr>
          </a:p>
        </p:txBody>
      </p:sp>
    </p:spTree>
    <p:extLst>
      <p:ext uri="{BB962C8B-B14F-4D97-AF65-F5344CB8AC3E}">
        <p14:creationId xmlns:p14="http://schemas.microsoft.com/office/powerpoint/2010/main" val="84879365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61F1126F-72C0-4CFC-A12E-D8C76D61CC95}" type="slidenum">
              <a:rPr kumimoji="1" lang="en-US" altLang="zh-CN" sz="1200" b="0" i="0" u="none" strike="noStrike" kern="1200" cap="none" spc="0" normalizeH="0" baseline="0" noProof="0" smtClean="0">
                <a:ln>
                  <a:noFill/>
                </a:ln>
                <a:solidFill>
                  <a:srgbClr val="000000"/>
                </a:solidFill>
                <a:effectLst/>
                <a:uLnTx/>
                <a:uFillTx/>
                <a:latin typeface="Times New Roman" pitchFamily="18" charset="0"/>
                <a:ea typeface="宋体"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43</a:t>
            </a:fld>
            <a:endParaRPr kumimoji="1" lang="en-US" altLang="zh-CN" sz="1200" b="0" i="0" u="none" strike="noStrike" kern="1200" cap="none" spc="0" normalizeH="0" baseline="0" noProof="0">
              <a:ln>
                <a:noFill/>
              </a:ln>
              <a:solidFill>
                <a:srgbClr val="000000"/>
              </a:solidFill>
              <a:effectLst/>
              <a:uLnTx/>
              <a:uFillTx/>
              <a:latin typeface="Times New Roman" pitchFamily="18" charset="0"/>
              <a:ea typeface="宋体" pitchFamily="2" charset="-122"/>
              <a:cs typeface="+mn-cs"/>
            </a:endParaRPr>
          </a:p>
        </p:txBody>
      </p:sp>
    </p:spTree>
    <p:extLst>
      <p:ext uri="{BB962C8B-B14F-4D97-AF65-F5344CB8AC3E}">
        <p14:creationId xmlns:p14="http://schemas.microsoft.com/office/powerpoint/2010/main" val="28567959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1"/>
            <a:r>
              <a:rPr lang="en-US" altLang="zh-CN" sz="2100" dirty="0"/>
              <a:t>2015.10 -- it became the first Computer Go program to beat a professional human Go player without handicaps on a full-sized 19×19 board.</a:t>
            </a:r>
            <a:r>
              <a:rPr lang="en-US" altLang="zh-CN" sz="2100" baseline="30000" dirty="0"/>
              <a:t>[2][3]</a:t>
            </a:r>
            <a:r>
              <a:rPr lang="en-US" altLang="zh-CN" sz="2100" dirty="0"/>
              <a:t> </a:t>
            </a:r>
          </a:p>
          <a:p>
            <a:pPr lvl="1"/>
            <a:r>
              <a:rPr lang="en-US" altLang="zh-CN" sz="2100" dirty="0"/>
              <a:t>2016.03 -- it beat Lee Sedol in a five-game match, the first time a computer Go program has beaten a 9-dan professional without handicaps.</a:t>
            </a:r>
            <a:r>
              <a:rPr lang="en-US" altLang="zh-CN" sz="2100" baseline="30000" dirty="0"/>
              <a:t>[4]</a:t>
            </a:r>
            <a:endParaRPr lang="zh-CN" altLang="en-US" sz="2100" dirty="0"/>
          </a:p>
          <a:p>
            <a:endParaRPr lang="zh-CN" altLang="en-US" dirty="0">
              <a:latin typeface="Calibri" panose="020F0502020204030204" pitchFamily="34" charset="0"/>
            </a:endParaRPr>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61F1126F-72C0-4CFC-A12E-D8C76D61CC95}" type="slidenum">
              <a:rPr kumimoji="1" lang="en-US" altLang="zh-CN" sz="1200" b="0" i="0" u="none" strike="noStrike" kern="1200" cap="none" spc="0" normalizeH="0" baseline="0" noProof="0" smtClean="0">
                <a:ln>
                  <a:noFill/>
                </a:ln>
                <a:solidFill>
                  <a:srgbClr val="000000"/>
                </a:solidFill>
                <a:effectLst/>
                <a:uLnTx/>
                <a:uFillTx/>
                <a:latin typeface="Times New Roman" pitchFamily="18" charset="0"/>
                <a:ea typeface="宋体"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a:t>
            </a:fld>
            <a:endParaRPr kumimoji="1" lang="en-US" altLang="zh-CN" sz="1200" b="0" i="0" u="none" strike="noStrike" kern="1200" cap="none" spc="0" normalizeH="0" baseline="0" noProof="0">
              <a:ln>
                <a:noFill/>
              </a:ln>
              <a:solidFill>
                <a:srgbClr val="000000"/>
              </a:solidFill>
              <a:effectLst/>
              <a:uLnTx/>
              <a:uFillTx/>
              <a:latin typeface="Times New Roman" pitchFamily="18" charset="0"/>
              <a:ea typeface="宋体" pitchFamily="2" charset="-122"/>
              <a:cs typeface="+mn-cs"/>
            </a:endParaRPr>
          </a:p>
        </p:txBody>
      </p:sp>
    </p:spTree>
    <p:extLst>
      <p:ext uri="{BB962C8B-B14F-4D97-AF65-F5344CB8AC3E}">
        <p14:creationId xmlns:p14="http://schemas.microsoft.com/office/powerpoint/2010/main" val="232616359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用经验</a:t>
            </a:r>
            <a:r>
              <a:rPr lang="en-US" altLang="zh-CN" dirty="0"/>
              <a:t>(</a:t>
            </a:r>
            <a:r>
              <a:rPr lang="zh-CN" altLang="en-US" dirty="0"/>
              <a:t>数据</a:t>
            </a:r>
            <a:r>
              <a:rPr lang="en-US" altLang="zh-CN" dirty="0"/>
              <a:t>)</a:t>
            </a:r>
            <a:r>
              <a:rPr lang="zh-CN" altLang="en-US" dirty="0"/>
              <a:t>，提升某项特定任务时的性能</a:t>
            </a:r>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61F1126F-72C0-4CFC-A12E-D8C76D61CC95}" type="slidenum">
              <a:rPr kumimoji="1" lang="en-US" altLang="zh-CN" sz="1200" b="0" i="0" u="none" strike="noStrike" kern="1200" cap="none" spc="0" normalizeH="0" baseline="0" noProof="0" smtClean="0">
                <a:ln>
                  <a:noFill/>
                </a:ln>
                <a:solidFill>
                  <a:srgbClr val="000000"/>
                </a:solidFill>
                <a:effectLst/>
                <a:uLnTx/>
                <a:uFillTx/>
                <a:latin typeface="Times New Roman" pitchFamily="18" charset="0"/>
                <a:ea typeface="宋体"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44</a:t>
            </a:fld>
            <a:endParaRPr kumimoji="1" lang="en-US" altLang="zh-CN" sz="1200" b="0" i="0" u="none" strike="noStrike" kern="1200" cap="none" spc="0" normalizeH="0" baseline="0" noProof="0">
              <a:ln>
                <a:noFill/>
              </a:ln>
              <a:solidFill>
                <a:srgbClr val="000000"/>
              </a:solidFill>
              <a:effectLst/>
              <a:uLnTx/>
              <a:uFillTx/>
              <a:latin typeface="Times New Roman" pitchFamily="18" charset="0"/>
              <a:ea typeface="宋体" pitchFamily="2" charset="-122"/>
              <a:cs typeface="+mn-cs"/>
            </a:endParaRPr>
          </a:p>
        </p:txBody>
      </p:sp>
    </p:spTree>
    <p:extLst>
      <p:ext uri="{BB962C8B-B14F-4D97-AF65-F5344CB8AC3E}">
        <p14:creationId xmlns:p14="http://schemas.microsoft.com/office/powerpoint/2010/main" val="394022289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举例，学习围棋任务时的任务，经验，和性能</a:t>
            </a:r>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61F1126F-72C0-4CFC-A12E-D8C76D61CC95}" type="slidenum">
              <a:rPr kumimoji="1" lang="en-US" altLang="zh-CN" sz="1200" b="0" i="0" u="none" strike="noStrike" kern="1200" cap="none" spc="0" normalizeH="0" baseline="0" noProof="0" smtClean="0">
                <a:ln>
                  <a:noFill/>
                </a:ln>
                <a:solidFill>
                  <a:srgbClr val="000000"/>
                </a:solidFill>
                <a:effectLst/>
                <a:uLnTx/>
                <a:uFillTx/>
                <a:latin typeface="Times New Roman" pitchFamily="18" charset="0"/>
                <a:ea typeface="宋体"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45</a:t>
            </a:fld>
            <a:endParaRPr kumimoji="1" lang="en-US" altLang="zh-CN" sz="1200" b="0" i="0" u="none" strike="noStrike" kern="1200" cap="none" spc="0" normalizeH="0" baseline="0" noProof="0">
              <a:ln>
                <a:noFill/>
              </a:ln>
              <a:solidFill>
                <a:srgbClr val="000000"/>
              </a:solidFill>
              <a:effectLst/>
              <a:uLnTx/>
              <a:uFillTx/>
              <a:latin typeface="Times New Roman" pitchFamily="18" charset="0"/>
              <a:ea typeface="宋体" pitchFamily="2" charset="-122"/>
              <a:cs typeface="+mn-cs"/>
            </a:endParaRPr>
          </a:p>
        </p:txBody>
      </p:sp>
    </p:spTree>
    <p:extLst>
      <p:ext uri="{BB962C8B-B14F-4D97-AF65-F5344CB8AC3E}">
        <p14:creationId xmlns:p14="http://schemas.microsoft.com/office/powerpoint/2010/main" val="10352380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举例，自动驾驶任务时的任务，经验，和性能</a:t>
            </a:r>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61F1126F-72C0-4CFC-A12E-D8C76D61CC95}" type="slidenum">
              <a:rPr kumimoji="1" lang="en-US" altLang="zh-CN" sz="1200" b="0" i="0" u="none" strike="noStrike" kern="1200" cap="none" spc="0" normalizeH="0" baseline="0" noProof="0" smtClean="0">
                <a:ln>
                  <a:noFill/>
                </a:ln>
                <a:solidFill>
                  <a:srgbClr val="000000"/>
                </a:solidFill>
                <a:effectLst/>
                <a:uLnTx/>
                <a:uFillTx/>
                <a:latin typeface="Times New Roman" pitchFamily="18" charset="0"/>
                <a:ea typeface="宋体"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46</a:t>
            </a:fld>
            <a:endParaRPr kumimoji="1" lang="en-US" altLang="zh-CN" sz="1200" b="0" i="0" u="none" strike="noStrike" kern="1200" cap="none" spc="0" normalizeH="0" baseline="0" noProof="0">
              <a:ln>
                <a:noFill/>
              </a:ln>
              <a:solidFill>
                <a:srgbClr val="000000"/>
              </a:solidFill>
              <a:effectLst/>
              <a:uLnTx/>
              <a:uFillTx/>
              <a:latin typeface="Times New Roman" pitchFamily="18" charset="0"/>
              <a:ea typeface="宋体" pitchFamily="2" charset="-122"/>
              <a:cs typeface="+mn-cs"/>
            </a:endParaRPr>
          </a:p>
        </p:txBody>
      </p:sp>
    </p:spTree>
    <p:extLst>
      <p:ext uri="{BB962C8B-B14F-4D97-AF65-F5344CB8AC3E}">
        <p14:creationId xmlns:p14="http://schemas.microsoft.com/office/powerpoint/2010/main" val="421590844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传统变成和机器学习时的区别，主要在于</a:t>
            </a:r>
            <a:r>
              <a:rPr lang="en-US" altLang="zh-CN" dirty="0"/>
              <a:t>input output </a:t>
            </a:r>
            <a:r>
              <a:rPr lang="zh-CN" altLang="en-US" dirty="0"/>
              <a:t>的变化</a:t>
            </a:r>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61F1126F-72C0-4CFC-A12E-D8C76D61CC95}" type="slidenum">
              <a:rPr kumimoji="1" lang="en-US" altLang="zh-CN" sz="1200" b="0" i="0" u="none" strike="noStrike" kern="1200" cap="none" spc="0" normalizeH="0" baseline="0" noProof="0" smtClean="0">
                <a:ln>
                  <a:noFill/>
                </a:ln>
                <a:solidFill>
                  <a:srgbClr val="000000"/>
                </a:solidFill>
                <a:effectLst/>
                <a:uLnTx/>
                <a:uFillTx/>
                <a:latin typeface="Times New Roman" pitchFamily="18" charset="0"/>
                <a:ea typeface="宋体"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47</a:t>
            </a:fld>
            <a:endParaRPr kumimoji="1" lang="en-US" altLang="zh-CN" sz="1200" b="0" i="0" u="none" strike="noStrike" kern="1200" cap="none" spc="0" normalizeH="0" baseline="0" noProof="0">
              <a:ln>
                <a:noFill/>
              </a:ln>
              <a:solidFill>
                <a:srgbClr val="000000"/>
              </a:solidFill>
              <a:effectLst/>
              <a:uLnTx/>
              <a:uFillTx/>
              <a:latin typeface="Times New Roman" pitchFamily="18" charset="0"/>
              <a:ea typeface="宋体" pitchFamily="2" charset="-122"/>
              <a:cs typeface="+mn-cs"/>
            </a:endParaRPr>
          </a:p>
        </p:txBody>
      </p:sp>
    </p:spTree>
    <p:extLst>
      <p:ext uri="{BB962C8B-B14F-4D97-AF65-F5344CB8AC3E}">
        <p14:creationId xmlns:p14="http://schemas.microsoft.com/office/powerpoint/2010/main" val="108021933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监督学习，无监督学习，强化学习</a:t>
            </a:r>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61F1126F-72C0-4CFC-A12E-D8C76D61CC95}" type="slidenum">
              <a:rPr kumimoji="1" lang="en-US" altLang="zh-CN" sz="1200" b="0" i="0" u="none" strike="noStrike" kern="1200" cap="none" spc="0" normalizeH="0" baseline="0" noProof="0" smtClean="0">
                <a:ln>
                  <a:noFill/>
                </a:ln>
                <a:solidFill>
                  <a:srgbClr val="000000"/>
                </a:solidFill>
                <a:effectLst/>
                <a:uLnTx/>
                <a:uFillTx/>
                <a:latin typeface="Times New Roman" pitchFamily="18" charset="0"/>
                <a:ea typeface="宋体"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48</a:t>
            </a:fld>
            <a:endParaRPr kumimoji="1" lang="en-US" altLang="zh-CN" sz="1200" b="0" i="0" u="none" strike="noStrike" kern="1200" cap="none" spc="0" normalizeH="0" baseline="0" noProof="0">
              <a:ln>
                <a:noFill/>
              </a:ln>
              <a:solidFill>
                <a:srgbClr val="000000"/>
              </a:solidFill>
              <a:effectLst/>
              <a:uLnTx/>
              <a:uFillTx/>
              <a:latin typeface="Times New Roman" pitchFamily="18" charset="0"/>
              <a:ea typeface="宋体" pitchFamily="2" charset="-122"/>
              <a:cs typeface="+mn-cs"/>
            </a:endParaRPr>
          </a:p>
        </p:txBody>
      </p:sp>
    </p:spTree>
    <p:extLst>
      <p:ext uri="{BB962C8B-B14F-4D97-AF65-F5344CB8AC3E}">
        <p14:creationId xmlns:p14="http://schemas.microsoft.com/office/powerpoint/2010/main" val="233488139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61F1126F-72C0-4CFC-A12E-D8C76D61CC95}" type="slidenum">
              <a:rPr kumimoji="1" lang="en-US" altLang="zh-CN" sz="1200" b="0" i="0" u="none" strike="noStrike" kern="1200" cap="none" spc="0" normalizeH="0" baseline="0" noProof="0" smtClean="0">
                <a:ln>
                  <a:noFill/>
                </a:ln>
                <a:solidFill>
                  <a:srgbClr val="000000"/>
                </a:solidFill>
                <a:effectLst/>
                <a:uLnTx/>
                <a:uFillTx/>
                <a:latin typeface="Times New Roman" pitchFamily="18" charset="0"/>
                <a:ea typeface="宋体"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49</a:t>
            </a:fld>
            <a:endParaRPr kumimoji="1" lang="en-US" altLang="zh-CN" sz="1200" b="0" i="0" u="none" strike="noStrike" kern="1200" cap="none" spc="0" normalizeH="0" baseline="0" noProof="0">
              <a:ln>
                <a:noFill/>
              </a:ln>
              <a:solidFill>
                <a:srgbClr val="000000"/>
              </a:solidFill>
              <a:effectLst/>
              <a:uLnTx/>
              <a:uFillTx/>
              <a:latin typeface="Times New Roman" pitchFamily="18" charset="0"/>
              <a:ea typeface="宋体" pitchFamily="2" charset="-122"/>
              <a:cs typeface="+mn-cs"/>
            </a:endParaRPr>
          </a:p>
        </p:txBody>
      </p:sp>
    </p:spTree>
    <p:extLst>
      <p:ext uri="{BB962C8B-B14F-4D97-AF65-F5344CB8AC3E}">
        <p14:creationId xmlns:p14="http://schemas.microsoft.com/office/powerpoint/2010/main" val="358738999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61F1126F-72C0-4CFC-A12E-D8C76D61CC95}" type="slidenum">
              <a:rPr kumimoji="1" lang="en-US" altLang="zh-CN" sz="1200" b="0" i="0" u="none" strike="noStrike" kern="1200" cap="none" spc="0" normalizeH="0" baseline="0" noProof="0" smtClean="0">
                <a:ln>
                  <a:noFill/>
                </a:ln>
                <a:solidFill>
                  <a:srgbClr val="000000"/>
                </a:solidFill>
                <a:effectLst/>
                <a:uLnTx/>
                <a:uFillTx/>
                <a:latin typeface="Times New Roman" pitchFamily="18" charset="0"/>
                <a:ea typeface="宋体"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50</a:t>
            </a:fld>
            <a:endParaRPr kumimoji="1" lang="en-US" altLang="zh-CN" sz="1200" b="0" i="0" u="none" strike="noStrike" kern="1200" cap="none" spc="0" normalizeH="0" baseline="0" noProof="0">
              <a:ln>
                <a:noFill/>
              </a:ln>
              <a:solidFill>
                <a:srgbClr val="000000"/>
              </a:solidFill>
              <a:effectLst/>
              <a:uLnTx/>
              <a:uFillTx/>
              <a:latin typeface="Times New Roman" pitchFamily="18" charset="0"/>
              <a:ea typeface="宋体" pitchFamily="2" charset="-122"/>
              <a:cs typeface="+mn-cs"/>
            </a:endParaRPr>
          </a:p>
        </p:txBody>
      </p:sp>
    </p:spTree>
    <p:extLst>
      <p:ext uri="{BB962C8B-B14F-4D97-AF65-F5344CB8AC3E}">
        <p14:creationId xmlns:p14="http://schemas.microsoft.com/office/powerpoint/2010/main" val="37422485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为什么这个问题很特别，是里程碑呢？同样是棋类，计算机能下的棋很多呀。</a:t>
            </a:r>
            <a:endParaRPr lang="en-US" altLang="zh-CN" dirty="0"/>
          </a:p>
          <a:p>
            <a:endParaRPr lang="en-US" dirty="0"/>
          </a:p>
          <a:p>
            <a:r>
              <a:rPr lang="zh-CN" altLang="en-US" dirty="0"/>
              <a:t>让我们来看一下计算机可以完成的棋类，井字棋。我们来看一下这个棋的复杂度是多少。</a:t>
            </a:r>
            <a:r>
              <a:rPr lang="en-US" altLang="zh-CN" dirty="0"/>
              <a:t>9</a:t>
            </a:r>
            <a:r>
              <a:rPr lang="zh-CN" altLang="en-US" dirty="0"/>
              <a:t>！有些情况不需要走</a:t>
            </a:r>
            <a:r>
              <a:rPr lang="en-US" altLang="zh-CN" dirty="0"/>
              <a:t>9</a:t>
            </a:r>
            <a:r>
              <a:rPr lang="zh-CN" altLang="en-US" dirty="0"/>
              <a:t>步，有些情况对称的，完全等价。整个游戏也就的可能性</a:t>
            </a:r>
            <a:r>
              <a:rPr lang="en-US" altLang="zh-CN" dirty="0"/>
              <a:t>1000</a:t>
            </a:r>
            <a:r>
              <a:rPr lang="zh-CN" altLang="en-US" dirty="0"/>
              <a:t>为数量级。</a:t>
            </a:r>
            <a:endParaRPr lang="en-US" altLang="zh-CN" dirty="0"/>
          </a:p>
          <a:p>
            <a:endParaRPr lang="en-US" dirty="0"/>
          </a:p>
          <a:p>
            <a:r>
              <a:rPr lang="zh-CN" altLang="en-US" dirty="0"/>
              <a:t>再看一下国际象棋呢，</a:t>
            </a:r>
            <a:r>
              <a:rPr lang="en-US" altLang="zh-CN" dirty="0"/>
              <a:t>chess</a:t>
            </a:r>
            <a:r>
              <a:rPr lang="zh-CN" altLang="en-US" dirty="0"/>
              <a:t>。</a:t>
            </a:r>
            <a:r>
              <a:rPr lang="en-US" altLang="zh-CN" dirty="0"/>
              <a:t>8</a:t>
            </a:r>
            <a:r>
              <a:rPr lang="zh-CN" altLang="en-US" dirty="0"/>
              <a:t>*</a:t>
            </a:r>
            <a:r>
              <a:rPr lang="en-US" altLang="zh-CN" dirty="0"/>
              <a:t>8</a:t>
            </a:r>
            <a:r>
              <a:rPr lang="zh-CN" altLang="en-US" dirty="0"/>
              <a:t>的棋盘。每次大鱼油</a:t>
            </a:r>
            <a:endParaRPr lang="en-US" altLang="zh-CN" dirty="0"/>
          </a:p>
          <a:p>
            <a:endParaRPr lang="en-US" dirty="0"/>
          </a:p>
          <a:p>
            <a:r>
              <a:rPr lang="zh-CN" altLang="en-US" dirty="0"/>
              <a:t>近似估计。</a:t>
            </a:r>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61F1126F-72C0-4CFC-A12E-D8C76D61CC95}" type="slidenum">
              <a:rPr kumimoji="1" lang="en-US" altLang="zh-CN" sz="1200" b="0" i="0" u="none" strike="noStrike" kern="1200" cap="none" spc="0" normalizeH="0" baseline="0" noProof="0" smtClean="0">
                <a:ln>
                  <a:noFill/>
                </a:ln>
                <a:solidFill>
                  <a:srgbClr val="000000"/>
                </a:solidFill>
                <a:effectLst/>
                <a:uLnTx/>
                <a:uFillTx/>
                <a:latin typeface="Times New Roman" pitchFamily="18" charset="0"/>
                <a:ea typeface="宋体"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a:t>
            </a:fld>
            <a:endParaRPr kumimoji="1" lang="en-US" altLang="zh-CN" sz="1200" b="0" i="0" u="none" strike="noStrike" kern="1200" cap="none" spc="0" normalizeH="0" baseline="0" noProof="0">
              <a:ln>
                <a:noFill/>
              </a:ln>
              <a:solidFill>
                <a:srgbClr val="000000"/>
              </a:solidFill>
              <a:effectLst/>
              <a:uLnTx/>
              <a:uFillTx/>
              <a:latin typeface="Times New Roman" pitchFamily="18" charset="0"/>
              <a:ea typeface="宋体" pitchFamily="2" charset="-122"/>
              <a:cs typeface="+mn-cs"/>
            </a:endParaRPr>
          </a:p>
        </p:txBody>
      </p:sp>
    </p:spTree>
    <p:extLst>
      <p:ext uri="{BB962C8B-B14F-4D97-AF65-F5344CB8AC3E}">
        <p14:creationId xmlns:p14="http://schemas.microsoft.com/office/powerpoint/2010/main" val="5915495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AlphaGo's algorithm uses </a:t>
            </a:r>
            <a:r>
              <a:rPr lang="en-US" altLang="zh-CN" dirty="0">
                <a:solidFill>
                  <a:srgbClr val="FF0000"/>
                </a:solidFill>
              </a:rPr>
              <a:t>a Monte Carlo tree </a:t>
            </a:r>
            <a:r>
              <a:rPr lang="en-US" altLang="zh-CN" dirty="0"/>
              <a:t>search to find its moves based on knowledge previously "learned" by machine learning, specifically by an artificial neural network (a deep learning method) by extensive training, both from human and computer play.</a:t>
            </a:r>
            <a:endParaRPr lang="zh-CN" altLang="en-US" dirty="0"/>
          </a:p>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61F1126F-72C0-4CFC-A12E-D8C76D61CC95}" type="slidenum">
              <a:rPr kumimoji="1" lang="en-US" altLang="zh-CN" sz="1200" b="0" i="0" u="none" strike="noStrike" kern="1200" cap="none" spc="0" normalizeH="0" baseline="0" noProof="0" smtClean="0">
                <a:ln>
                  <a:noFill/>
                </a:ln>
                <a:solidFill>
                  <a:srgbClr val="000000"/>
                </a:solidFill>
                <a:effectLst/>
                <a:uLnTx/>
                <a:uFillTx/>
                <a:latin typeface="Times New Roman" pitchFamily="18" charset="0"/>
                <a:ea typeface="宋体"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a:t>
            </a:fld>
            <a:endParaRPr kumimoji="1" lang="en-US" altLang="zh-CN" sz="1200" b="0" i="0" u="none" strike="noStrike" kern="1200" cap="none" spc="0" normalizeH="0" baseline="0" noProof="0">
              <a:ln>
                <a:noFill/>
              </a:ln>
              <a:solidFill>
                <a:srgbClr val="000000"/>
              </a:solidFill>
              <a:effectLst/>
              <a:uLnTx/>
              <a:uFillTx/>
              <a:latin typeface="Times New Roman" pitchFamily="18" charset="0"/>
              <a:ea typeface="宋体" pitchFamily="2" charset="-122"/>
              <a:cs typeface="+mn-cs"/>
            </a:endParaRPr>
          </a:p>
        </p:txBody>
      </p:sp>
    </p:spTree>
    <p:extLst>
      <p:ext uri="{BB962C8B-B14F-4D97-AF65-F5344CB8AC3E}">
        <p14:creationId xmlns:p14="http://schemas.microsoft.com/office/powerpoint/2010/main" val="7614540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决策网络（预测人类会走那步棋）</a:t>
            </a:r>
            <a:endParaRPr lang="en-US" altLang="zh-CN" dirty="0"/>
          </a:p>
          <a:p>
            <a:r>
              <a:rPr lang="zh-CN" altLang="en-US" dirty="0"/>
              <a:t>打分网络（自己走棋，）</a:t>
            </a:r>
            <a:endParaRPr lang="en-US" altLang="zh-CN" dirty="0"/>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61F1126F-72C0-4CFC-A12E-D8C76D61CC95}" type="slidenum">
              <a:rPr kumimoji="1" lang="en-US" altLang="zh-CN" sz="1200" b="0" i="0" u="none" strike="noStrike" kern="1200" cap="none" spc="0" normalizeH="0" baseline="0" noProof="0" smtClean="0">
                <a:ln>
                  <a:noFill/>
                </a:ln>
                <a:solidFill>
                  <a:srgbClr val="000000"/>
                </a:solidFill>
                <a:effectLst/>
                <a:uLnTx/>
                <a:uFillTx/>
                <a:latin typeface="Times New Roman" pitchFamily="18" charset="0"/>
                <a:ea typeface="宋体"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6</a:t>
            </a:fld>
            <a:endParaRPr kumimoji="1" lang="en-US" altLang="zh-CN" sz="1200" b="0" i="0" u="none" strike="noStrike" kern="1200" cap="none" spc="0" normalizeH="0" baseline="0" noProof="0">
              <a:ln>
                <a:noFill/>
              </a:ln>
              <a:solidFill>
                <a:srgbClr val="000000"/>
              </a:solidFill>
              <a:effectLst/>
              <a:uLnTx/>
              <a:uFillTx/>
              <a:latin typeface="Times New Roman" pitchFamily="18" charset="0"/>
              <a:ea typeface="宋体" pitchFamily="2" charset="-122"/>
              <a:cs typeface="+mn-cs"/>
            </a:endParaRPr>
          </a:p>
        </p:txBody>
      </p:sp>
    </p:spTree>
    <p:extLst>
      <p:ext uri="{BB962C8B-B14F-4D97-AF65-F5344CB8AC3E}">
        <p14:creationId xmlns:p14="http://schemas.microsoft.com/office/powerpoint/2010/main" val="4983725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2017 </a:t>
            </a:r>
            <a:r>
              <a:rPr lang="zh-CN" altLang="en-US" dirty="0"/>
              <a:t>年 </a:t>
            </a:r>
            <a:r>
              <a:rPr lang="en-US" altLang="zh-CN" dirty="0"/>
              <a:t>10 </a:t>
            </a:r>
            <a:r>
              <a:rPr lang="zh-CN" altLang="en-US" dirty="0"/>
              <a:t>月，</a:t>
            </a:r>
            <a:r>
              <a:rPr lang="en-US" altLang="zh-CN" dirty="0"/>
              <a:t>DeepMind </a:t>
            </a:r>
            <a:r>
              <a:rPr lang="zh-CN" altLang="en-US" dirty="0"/>
              <a:t>公开了最新版本的 </a:t>
            </a:r>
            <a:r>
              <a:rPr lang="en-US" altLang="zh-CN" dirty="0"/>
              <a:t>AlphaGo Zero</a:t>
            </a:r>
            <a:r>
              <a:rPr lang="zh-CN" altLang="en-US" dirty="0"/>
              <a:t>，此版本在与 </a:t>
            </a:r>
            <a:r>
              <a:rPr lang="en-US" altLang="zh-CN" dirty="0"/>
              <a:t>2016 </a:t>
            </a:r>
            <a:r>
              <a:rPr lang="zh-CN" altLang="en-US" dirty="0"/>
              <a:t>年 </a:t>
            </a:r>
            <a:r>
              <a:rPr lang="en-US" altLang="zh-CN" dirty="0"/>
              <a:t>3 </a:t>
            </a:r>
            <a:r>
              <a:rPr lang="zh-CN" altLang="en-US" dirty="0"/>
              <a:t>月版的 </a:t>
            </a:r>
            <a:r>
              <a:rPr lang="en-US" altLang="zh-CN" dirty="0"/>
              <a:t>AlphaGo </a:t>
            </a:r>
            <a:r>
              <a:rPr lang="zh-CN" altLang="en-US" dirty="0"/>
              <a:t>的对阵中取得了 </a:t>
            </a:r>
            <a:r>
              <a:rPr lang="en-US" altLang="zh-CN" dirty="0"/>
              <a:t>100-0 </a:t>
            </a:r>
            <a:r>
              <a:rPr lang="zh-CN" altLang="en-US" dirty="0"/>
              <a:t>的战绩，并且，在训练中未使用任何手工设计的特征或者围棋领域的专业知识，仅仅以历史的棋面作为输入，其训练数据全部来自于 </a:t>
            </a:r>
            <a:r>
              <a:rPr lang="en-US" altLang="zh-CN" dirty="0"/>
              <a:t>self-play</a:t>
            </a:r>
            <a:r>
              <a:rPr lang="zh-CN" altLang="en-US" dirty="0"/>
              <a:t>。</a:t>
            </a:r>
            <a:endParaRPr lang="en-US" altLang="zh-CN" dirty="0"/>
          </a:p>
          <a:p>
            <a:r>
              <a:rPr lang="zh-CN" altLang="zh-CN" dirty="0"/>
              <a:t>近日，</a:t>
            </a:r>
            <a:r>
              <a:rPr lang="en-US" altLang="zh-CN" dirty="0"/>
              <a:t>DeepMind</a:t>
            </a:r>
            <a:r>
              <a:rPr lang="zh-CN" altLang="zh-CN" dirty="0"/>
              <a:t>在</a:t>
            </a:r>
            <a:r>
              <a:rPr lang="en-US" altLang="zh-CN" dirty="0"/>
              <a:t>Nature</a:t>
            </a:r>
            <a:r>
              <a:rPr lang="zh-CN" altLang="zh-CN" dirty="0"/>
              <a:t>上公布了最新版</a:t>
            </a:r>
            <a:r>
              <a:rPr lang="en-US" altLang="zh-CN" dirty="0"/>
              <a:t>AlphaGo</a:t>
            </a:r>
            <a:r>
              <a:rPr lang="zh-CN" altLang="zh-CN" dirty="0"/>
              <a:t>论文，介绍了迄今为止最强的围棋人工智能</a:t>
            </a:r>
            <a:r>
              <a:rPr lang="en-US" altLang="zh-CN" dirty="0"/>
              <a:t>(artificial intelligence, AI): AlphaGo Zero[5]</a:t>
            </a:r>
            <a:r>
              <a:rPr lang="zh-CN" altLang="zh-CN" dirty="0"/>
              <a:t>。</a:t>
            </a:r>
            <a:r>
              <a:rPr lang="en-US" altLang="zh-CN" dirty="0"/>
              <a:t>AlphaGo Zero</a:t>
            </a:r>
            <a:r>
              <a:rPr lang="zh-CN" altLang="zh-CN" dirty="0"/>
              <a:t>不需要人类专家知识，只使用纯粹的深度强化学习技术和蒙特卡罗树搜索，经过</a:t>
            </a:r>
            <a:r>
              <a:rPr lang="en-US" altLang="zh-CN" dirty="0"/>
              <a:t>3</a:t>
            </a:r>
            <a:r>
              <a:rPr lang="zh-CN" altLang="zh-CN" dirty="0"/>
              <a:t>天自我对弈就以</a:t>
            </a:r>
            <a:r>
              <a:rPr lang="en-US" altLang="zh-CN" dirty="0"/>
              <a:t>100</a:t>
            </a:r>
            <a:r>
              <a:rPr lang="zh-CN" altLang="zh-CN" dirty="0"/>
              <a:t>比</a:t>
            </a:r>
            <a:r>
              <a:rPr lang="en-US" altLang="zh-CN" dirty="0"/>
              <a:t>0</a:t>
            </a:r>
            <a:r>
              <a:rPr lang="zh-CN" altLang="zh-CN" dirty="0"/>
              <a:t>击败了上一版本的</a:t>
            </a:r>
            <a:r>
              <a:rPr lang="en-US" altLang="zh-CN" dirty="0"/>
              <a:t>AlphaGo</a:t>
            </a:r>
            <a:r>
              <a:rPr lang="zh-CN" altLang="zh-CN" dirty="0"/>
              <a:t>。</a:t>
            </a:r>
            <a:r>
              <a:rPr lang="en-US" altLang="zh-CN" dirty="0"/>
              <a:t>AlphaGo Zero</a:t>
            </a:r>
            <a:r>
              <a:rPr lang="zh-CN" altLang="zh-CN" dirty="0"/>
              <a:t>证明了深度强化学习的强大能力，也必将推动以深度强化学习为代表的人工智能领域的进一步发展。</a:t>
            </a:r>
            <a:r>
              <a:rPr lang="zh-CN" altLang="zh-CN" dirty="0">
                <a:effectLst/>
              </a:rPr>
              <a:t> </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4CCF47CB-3076-4026-8B18-63F39C6D1FFE}" type="slidenum">
              <a:rPr lang="zh-CN" altLang="en-US" smtClean="0"/>
              <a:t>7</a:t>
            </a:fld>
            <a:endParaRPr lang="zh-CN" altLang="en-US"/>
          </a:p>
        </p:txBody>
      </p:sp>
    </p:spTree>
    <p:extLst>
      <p:ext uri="{BB962C8B-B14F-4D97-AF65-F5344CB8AC3E}">
        <p14:creationId xmlns:p14="http://schemas.microsoft.com/office/powerpoint/2010/main" val="19361110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GB" altLang="zh-CN"/>
              <a:t>Weak AI is the thinking focused towards the development of technology gifted of carrying out pre-planned moves based on some rules and applying these to achieve a certain goal. </a:t>
            </a:r>
          </a:p>
          <a:p>
            <a:r>
              <a:rPr lang="en-GB" altLang="zh-CN"/>
              <a:t>Strong AI is emerging technology that can think and function same as like humans, not just imitating human </a:t>
            </a:r>
            <a:r>
              <a:rPr lang="en-GB" altLang="zh-CN" err="1"/>
              <a:t>behavior</a:t>
            </a:r>
            <a:r>
              <a:rPr lang="en-GB" altLang="zh-CN"/>
              <a:t> in a certain area.</a:t>
            </a:r>
          </a:p>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61F1126F-72C0-4CFC-A12E-D8C76D61CC95}" type="slidenum">
              <a:rPr kumimoji="1" lang="en-US" altLang="zh-CN" sz="1200" b="0" i="0" u="none" strike="noStrike" kern="1200" cap="none" spc="0" normalizeH="0" baseline="0" noProof="0" smtClean="0">
                <a:ln>
                  <a:noFill/>
                </a:ln>
                <a:solidFill>
                  <a:srgbClr val="000000"/>
                </a:solidFill>
                <a:effectLst/>
                <a:uLnTx/>
                <a:uFillTx/>
                <a:latin typeface="Times New Roman" pitchFamily="18" charset="0"/>
                <a:ea typeface="宋体"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9</a:t>
            </a:fld>
            <a:endParaRPr kumimoji="1" lang="en-US" altLang="zh-CN" sz="1200" b="0" i="0" u="none" strike="noStrike" kern="1200" cap="none" spc="0" normalizeH="0" baseline="0" noProof="0">
              <a:ln>
                <a:noFill/>
              </a:ln>
              <a:solidFill>
                <a:srgbClr val="000000"/>
              </a:solidFill>
              <a:effectLst/>
              <a:uLnTx/>
              <a:uFillTx/>
              <a:latin typeface="Times New Roman" pitchFamily="18" charset="0"/>
              <a:ea typeface="宋体" pitchFamily="2" charset="-122"/>
              <a:cs typeface="+mn-cs"/>
            </a:endParaRPr>
          </a:p>
        </p:txBody>
      </p:sp>
    </p:spTree>
    <p:extLst>
      <p:ext uri="{BB962C8B-B14F-4D97-AF65-F5344CB8AC3E}">
        <p14:creationId xmlns:p14="http://schemas.microsoft.com/office/powerpoint/2010/main" val="18156054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新闻下的人工智能。 人工智能也在一步步的实现，慢慢的超过人。</a:t>
            </a:r>
            <a:endParaRPr lang="en-US" altLang="zh-CN" dirty="0"/>
          </a:p>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61F1126F-72C0-4CFC-A12E-D8C76D61CC95}" type="slidenum">
              <a:rPr kumimoji="1" lang="en-US" altLang="zh-CN" sz="1200" b="0" i="0" u="none" strike="noStrike" kern="1200" cap="none" spc="0" normalizeH="0" baseline="0" noProof="0" smtClean="0">
                <a:ln>
                  <a:noFill/>
                </a:ln>
                <a:solidFill>
                  <a:srgbClr val="000000"/>
                </a:solidFill>
                <a:effectLst/>
                <a:uLnTx/>
                <a:uFillTx/>
                <a:latin typeface="Times New Roman" pitchFamily="18" charset="0"/>
                <a:ea typeface="宋体"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10</a:t>
            </a:fld>
            <a:endParaRPr kumimoji="1" lang="en-US" altLang="zh-CN" sz="1200" b="0" i="0" u="none" strike="noStrike" kern="1200" cap="none" spc="0" normalizeH="0" baseline="0" noProof="0">
              <a:ln>
                <a:noFill/>
              </a:ln>
              <a:solidFill>
                <a:srgbClr val="000000"/>
              </a:solidFill>
              <a:effectLst/>
              <a:uLnTx/>
              <a:uFillTx/>
              <a:latin typeface="Times New Roman" pitchFamily="18" charset="0"/>
              <a:ea typeface="宋体" pitchFamily="2" charset="-122"/>
              <a:cs typeface="+mn-cs"/>
            </a:endParaRPr>
          </a:p>
        </p:txBody>
      </p:sp>
    </p:spTree>
    <p:extLst>
      <p:ext uri="{BB962C8B-B14F-4D97-AF65-F5344CB8AC3E}">
        <p14:creationId xmlns:p14="http://schemas.microsoft.com/office/powerpoint/2010/main" val="423446447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2_自定义版式">
    <p:bg>
      <p:bgPr>
        <a:solidFill>
          <a:schemeClr val="bg1"/>
        </a:solidFill>
        <a:effectLst/>
      </p:bgPr>
    </p:bg>
    <p:spTree>
      <p:nvGrpSpPr>
        <p:cNvPr id="1" name=""/>
        <p:cNvGrpSpPr/>
        <p:nvPr/>
      </p:nvGrpSpPr>
      <p:grpSpPr>
        <a:xfrm>
          <a:off x="0" y="0"/>
          <a:ext cx="0" cy="0"/>
          <a:chOff x="0" y="0"/>
          <a:chExt cx="0" cy="0"/>
        </a:xfrm>
      </p:grpSpPr>
      <p:sp>
        <p:nvSpPr>
          <p:cNvPr id="3" name="矩形 2"/>
          <p:cNvSpPr/>
          <p:nvPr userDrawn="1"/>
        </p:nvSpPr>
        <p:spPr>
          <a:xfrm>
            <a:off x="0" y="360000"/>
            <a:ext cx="3240000" cy="54000"/>
          </a:xfrm>
          <a:prstGeom prst="rect">
            <a:avLst/>
          </a:prstGeom>
          <a:solidFill>
            <a:srgbClr val="1557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4" name="矩形 3"/>
          <p:cNvSpPr/>
          <p:nvPr userDrawn="1"/>
        </p:nvSpPr>
        <p:spPr>
          <a:xfrm>
            <a:off x="5904954" y="360000"/>
            <a:ext cx="3240000" cy="54000"/>
          </a:xfrm>
          <a:prstGeom prst="rect">
            <a:avLst/>
          </a:prstGeom>
          <a:solidFill>
            <a:srgbClr val="1557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5" name="图片 4"/>
          <p:cNvPicPr>
            <a:picLocks noChangeAspect="1"/>
          </p:cNvPicPr>
          <p:nvPr userDrawn="1"/>
        </p:nvPicPr>
        <p:blipFill>
          <a:blip r:embed="rId2"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3402872" y="2"/>
            <a:ext cx="2387241" cy="838595"/>
          </a:xfrm>
          <a:prstGeom prst="rect">
            <a:avLst/>
          </a:prstGeom>
        </p:spPr>
      </p:pic>
    </p:spTree>
    <p:extLst>
      <p:ext uri="{BB962C8B-B14F-4D97-AF65-F5344CB8AC3E}">
        <p14:creationId xmlns:p14="http://schemas.microsoft.com/office/powerpoint/2010/main" val="18873119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B57444CA-2F1D-40CE-9BCA-1F17AF6BC4A4}" type="datetimeFigureOut">
              <a:rPr lang="zh-CN" altLang="en-US" smtClean="0"/>
              <a:t>2022/1/23</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9D95214C-7D8F-4C1D-B63C-C91F1ADC77DD}" type="slidenum">
              <a:rPr lang="zh-CN" altLang="en-US" smtClean="0"/>
              <a:t>‹#›</a:t>
            </a:fld>
            <a:endParaRPr lang="zh-CN" altLang="en-US"/>
          </a:p>
        </p:txBody>
      </p:sp>
    </p:spTree>
    <p:extLst>
      <p:ext uri="{BB962C8B-B14F-4D97-AF65-F5344CB8AC3E}">
        <p14:creationId xmlns:p14="http://schemas.microsoft.com/office/powerpoint/2010/main" val="266990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p:nvPr>
        </p:nvSpPr>
        <p:spPr>
          <a:xfrm>
            <a:off x="629842" y="2505075"/>
            <a:ext cx="3868340"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Content Placeholder 5"/>
          <p:cNvSpPr>
            <a:spLocks noGrp="1"/>
          </p:cNvSpPr>
          <p:nvPr>
            <p:ph sz="quarter" idx="4"/>
          </p:nvPr>
        </p:nvSpPr>
        <p:spPr>
          <a:xfrm>
            <a:off x="4629150" y="2505075"/>
            <a:ext cx="3887391"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B57444CA-2F1D-40CE-9BCA-1F17AF6BC4A4}" type="datetimeFigureOut">
              <a:rPr lang="zh-CN" altLang="en-US" smtClean="0"/>
              <a:t>2022/1/23</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9D95214C-7D8F-4C1D-B63C-C91F1ADC77DD}" type="slidenum">
              <a:rPr lang="zh-CN" altLang="en-US" smtClean="0"/>
              <a:t>‹#›</a:t>
            </a:fld>
            <a:endParaRPr lang="zh-CN" altLang="en-US"/>
          </a:p>
        </p:txBody>
      </p:sp>
    </p:spTree>
    <p:extLst>
      <p:ext uri="{BB962C8B-B14F-4D97-AF65-F5344CB8AC3E}">
        <p14:creationId xmlns:p14="http://schemas.microsoft.com/office/powerpoint/2010/main" val="20717026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B57444CA-2F1D-40CE-9BCA-1F17AF6BC4A4}" type="datetimeFigureOut">
              <a:rPr lang="zh-CN" altLang="en-US" smtClean="0"/>
              <a:t>2022/1/23</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9D95214C-7D8F-4C1D-B63C-C91F1ADC77DD}" type="slidenum">
              <a:rPr lang="zh-CN" altLang="en-US" smtClean="0"/>
              <a:t>‹#›</a:t>
            </a:fld>
            <a:endParaRPr lang="zh-CN" altLang="en-US"/>
          </a:p>
        </p:txBody>
      </p:sp>
    </p:spTree>
    <p:extLst>
      <p:ext uri="{BB962C8B-B14F-4D97-AF65-F5344CB8AC3E}">
        <p14:creationId xmlns:p14="http://schemas.microsoft.com/office/powerpoint/2010/main" val="197922040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6" name="矩形 5"/>
          <p:cNvSpPr/>
          <p:nvPr userDrawn="1"/>
        </p:nvSpPr>
        <p:spPr>
          <a:xfrm>
            <a:off x="0" y="0"/>
            <a:ext cx="9144000" cy="6858000"/>
          </a:xfrm>
          <a:prstGeom prst="rect">
            <a:avLst/>
          </a:prstGeom>
          <a:solidFill>
            <a:schemeClr val="bg1">
              <a:alpha val="9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78169924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B57444CA-2F1D-40CE-9BCA-1F17AF6BC4A4}" type="datetimeFigureOut">
              <a:rPr lang="zh-CN" altLang="en-US" smtClean="0"/>
              <a:t>2022/1/23</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9D95214C-7D8F-4C1D-B63C-C91F1ADC77DD}" type="slidenum">
              <a:rPr lang="zh-CN" altLang="en-US" smtClean="0"/>
              <a:t>‹#›</a:t>
            </a:fld>
            <a:endParaRPr lang="zh-CN" altLang="en-US"/>
          </a:p>
        </p:txBody>
      </p:sp>
    </p:spTree>
    <p:extLst>
      <p:ext uri="{BB962C8B-B14F-4D97-AF65-F5344CB8AC3E}">
        <p14:creationId xmlns:p14="http://schemas.microsoft.com/office/powerpoint/2010/main" val="36906768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B57444CA-2F1D-40CE-9BCA-1F17AF6BC4A4}" type="datetimeFigureOut">
              <a:rPr lang="zh-CN" altLang="en-US" smtClean="0"/>
              <a:t>2022/1/23</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9D95214C-7D8F-4C1D-B63C-C91F1ADC77DD}" type="slidenum">
              <a:rPr lang="zh-CN" altLang="en-US" smtClean="0"/>
              <a:t>‹#›</a:t>
            </a:fld>
            <a:endParaRPr lang="zh-CN" altLang="en-US"/>
          </a:p>
        </p:txBody>
      </p:sp>
    </p:spTree>
    <p:extLst>
      <p:ext uri="{BB962C8B-B14F-4D97-AF65-F5344CB8AC3E}">
        <p14:creationId xmlns:p14="http://schemas.microsoft.com/office/powerpoint/2010/main" val="24502612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B57444CA-2F1D-40CE-9BCA-1F17AF6BC4A4}" type="datetimeFigureOut">
              <a:rPr lang="zh-CN" altLang="en-US" smtClean="0"/>
              <a:t>2022/1/23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D95214C-7D8F-4C1D-B63C-C91F1ADC77DD}" type="slidenum">
              <a:rPr lang="zh-CN" altLang="en-US" smtClean="0"/>
              <a:t>‹#›</a:t>
            </a:fld>
            <a:endParaRPr lang="zh-CN" altLang="en-US"/>
          </a:p>
        </p:txBody>
      </p:sp>
    </p:spTree>
    <p:extLst>
      <p:ext uri="{BB962C8B-B14F-4D97-AF65-F5344CB8AC3E}">
        <p14:creationId xmlns:p14="http://schemas.microsoft.com/office/powerpoint/2010/main" val="335218340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B57444CA-2F1D-40CE-9BCA-1F17AF6BC4A4}" type="datetimeFigureOut">
              <a:rPr lang="zh-CN" altLang="en-US" smtClean="0"/>
              <a:t>2022/1/23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D95214C-7D8F-4C1D-B63C-C91F1ADC77DD}" type="slidenum">
              <a:rPr lang="zh-CN" altLang="en-US" smtClean="0"/>
              <a:t>‹#›</a:t>
            </a:fld>
            <a:endParaRPr lang="zh-CN" altLang="en-US"/>
          </a:p>
        </p:txBody>
      </p:sp>
    </p:spTree>
    <p:extLst>
      <p:ext uri="{BB962C8B-B14F-4D97-AF65-F5344CB8AC3E}">
        <p14:creationId xmlns:p14="http://schemas.microsoft.com/office/powerpoint/2010/main" val="52329818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6" name="流程图: 过程 5"/>
          <p:cNvSpPr/>
          <p:nvPr userDrawn="1"/>
        </p:nvSpPr>
        <p:spPr>
          <a:xfrm rot="5400000">
            <a:off x="-47062" y="263186"/>
            <a:ext cx="739101" cy="644980"/>
          </a:xfrm>
          <a:prstGeom prst="flowChartProcess">
            <a:avLst/>
          </a:prstGeom>
          <a:solidFill>
            <a:srgbClr val="1557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流程图: 过程 6"/>
          <p:cNvSpPr/>
          <p:nvPr userDrawn="1"/>
        </p:nvSpPr>
        <p:spPr>
          <a:xfrm rot="5400000">
            <a:off x="441431" y="523084"/>
            <a:ext cx="739101" cy="125186"/>
          </a:xfrm>
          <a:prstGeom prst="flowChartProcess">
            <a:avLst/>
          </a:prstGeom>
          <a:solidFill>
            <a:srgbClr val="1557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流程图: 过程 7"/>
          <p:cNvSpPr/>
          <p:nvPr userDrawn="1"/>
        </p:nvSpPr>
        <p:spPr>
          <a:xfrm rot="5400000">
            <a:off x="4486270" y="2200275"/>
            <a:ext cx="171450" cy="9144001"/>
          </a:xfrm>
          <a:prstGeom prst="flowChartProcess">
            <a:avLst/>
          </a:prstGeom>
          <a:solidFill>
            <a:srgbClr val="1557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流程图: 过程 8"/>
          <p:cNvSpPr/>
          <p:nvPr userDrawn="1"/>
        </p:nvSpPr>
        <p:spPr>
          <a:xfrm rot="5400000" flipH="1">
            <a:off x="8184229" y="5850177"/>
            <a:ext cx="327501" cy="1592032"/>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9474 w 10000"/>
              <a:gd name="connsiteY2" fmla="*/ 9062 h 10000"/>
              <a:gd name="connsiteX3" fmla="*/ 0 w 10000"/>
              <a:gd name="connsiteY3" fmla="*/ 10000 h 10000"/>
              <a:gd name="connsiteX4" fmla="*/ 0 w 10000"/>
              <a:gd name="connsiteY4" fmla="*/ 0 h 10000"/>
              <a:gd name="connsiteX0" fmla="*/ 0 w 10075"/>
              <a:gd name="connsiteY0" fmla="*/ 0 h 10000"/>
              <a:gd name="connsiteX1" fmla="*/ 10000 w 10075"/>
              <a:gd name="connsiteY1" fmla="*/ 0 h 10000"/>
              <a:gd name="connsiteX2" fmla="*/ 10028 w 10075"/>
              <a:gd name="connsiteY2" fmla="*/ 8891 h 10000"/>
              <a:gd name="connsiteX3" fmla="*/ 0 w 10075"/>
              <a:gd name="connsiteY3" fmla="*/ 10000 h 10000"/>
              <a:gd name="connsiteX4" fmla="*/ 0 w 10075"/>
              <a:gd name="connsiteY4" fmla="*/ 0 h 10000"/>
              <a:gd name="connsiteX0" fmla="*/ 0 w 10335"/>
              <a:gd name="connsiteY0" fmla="*/ 0 h 10000"/>
              <a:gd name="connsiteX1" fmla="*/ 10000 w 10335"/>
              <a:gd name="connsiteY1" fmla="*/ 0 h 10000"/>
              <a:gd name="connsiteX2" fmla="*/ 10305 w 10335"/>
              <a:gd name="connsiteY2" fmla="*/ 8891 h 10000"/>
              <a:gd name="connsiteX3" fmla="*/ 0 w 10335"/>
              <a:gd name="connsiteY3" fmla="*/ 10000 h 10000"/>
              <a:gd name="connsiteX4" fmla="*/ 0 w 10335"/>
              <a:gd name="connsiteY4" fmla="*/ 0 h 10000"/>
              <a:gd name="connsiteX0" fmla="*/ 0 w 10000"/>
              <a:gd name="connsiteY0" fmla="*/ 0 h 10000"/>
              <a:gd name="connsiteX1" fmla="*/ 10000 w 10000"/>
              <a:gd name="connsiteY1" fmla="*/ 0 h 10000"/>
              <a:gd name="connsiteX2" fmla="*/ 9751 w 10000"/>
              <a:gd name="connsiteY2" fmla="*/ 9062 h 10000"/>
              <a:gd name="connsiteX3" fmla="*/ 0 w 10000"/>
              <a:gd name="connsiteY3" fmla="*/ 10000 h 10000"/>
              <a:gd name="connsiteX4" fmla="*/ 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0"/>
                </a:moveTo>
                <a:lnTo>
                  <a:pt x="10000" y="0"/>
                </a:lnTo>
                <a:cubicBezTo>
                  <a:pt x="9825" y="3021"/>
                  <a:pt x="9926" y="6041"/>
                  <a:pt x="9751" y="9062"/>
                </a:cubicBezTo>
                <a:lnTo>
                  <a:pt x="0" y="10000"/>
                </a:lnTo>
                <a:lnTo>
                  <a:pt x="0" y="0"/>
                </a:lnTo>
                <a:close/>
              </a:path>
            </a:pathLst>
          </a:custGeom>
          <a:solidFill>
            <a:srgbClr val="1557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p:cNvPicPr>
            <a:picLocks noChangeAspect="1"/>
          </p:cNvPicPr>
          <p:nvPr userDrawn="1"/>
        </p:nvPicPr>
        <p:blipFill rotWithShape="1">
          <a:blip r:embed="rId2" cstate="print">
            <a:biLevel thresh="25000"/>
            <a:extLst>
              <a:ext uri="{28A0092B-C50C-407E-A947-70E740481C1C}">
                <a14:useLocalDpi xmlns:a14="http://schemas.microsoft.com/office/drawing/2010/main" val="0"/>
              </a:ext>
            </a:extLst>
          </a:blip>
          <a:srcRect t="77926" r="53951"/>
          <a:stretch/>
        </p:blipFill>
        <p:spPr>
          <a:xfrm>
            <a:off x="7829550" y="6523381"/>
            <a:ext cx="1154166" cy="311055"/>
          </a:xfrm>
          <a:prstGeom prst="rect">
            <a:avLst/>
          </a:prstGeom>
        </p:spPr>
      </p:pic>
    </p:spTree>
    <p:extLst>
      <p:ext uri="{BB962C8B-B14F-4D97-AF65-F5344CB8AC3E}">
        <p14:creationId xmlns:p14="http://schemas.microsoft.com/office/powerpoint/2010/main" val="1644746700"/>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标题和内容">
    <p:spTree>
      <p:nvGrpSpPr>
        <p:cNvPr id="1" name=""/>
        <p:cNvGrpSpPr/>
        <p:nvPr/>
      </p:nvGrpSpPr>
      <p:grpSpPr>
        <a:xfrm>
          <a:off x="0" y="0"/>
          <a:ext cx="0" cy="0"/>
          <a:chOff x="0" y="0"/>
          <a:chExt cx="0" cy="0"/>
        </a:xfrm>
      </p:grpSpPr>
      <p:sp>
        <p:nvSpPr>
          <p:cNvPr id="10" name="流程图: 过程 9"/>
          <p:cNvSpPr/>
          <p:nvPr userDrawn="1"/>
        </p:nvSpPr>
        <p:spPr>
          <a:xfrm rot="5400000">
            <a:off x="4486275" y="2200275"/>
            <a:ext cx="171450" cy="9144000"/>
          </a:xfrm>
          <a:prstGeom prst="flowChartProcess">
            <a:avLst/>
          </a:prstGeom>
          <a:solidFill>
            <a:srgbClr val="1557A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sp>
        <p:nvSpPr>
          <p:cNvPr id="12" name="流程图: 过程 8"/>
          <p:cNvSpPr/>
          <p:nvPr userDrawn="1"/>
        </p:nvSpPr>
        <p:spPr>
          <a:xfrm rot="5400000" flipH="1">
            <a:off x="8183563" y="5849938"/>
            <a:ext cx="328612" cy="1592262"/>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9474 w 10000"/>
              <a:gd name="connsiteY2" fmla="*/ 9062 h 10000"/>
              <a:gd name="connsiteX3" fmla="*/ 0 w 10000"/>
              <a:gd name="connsiteY3" fmla="*/ 10000 h 10000"/>
              <a:gd name="connsiteX4" fmla="*/ 0 w 10000"/>
              <a:gd name="connsiteY4" fmla="*/ 0 h 10000"/>
              <a:gd name="connsiteX0" fmla="*/ 0 w 10075"/>
              <a:gd name="connsiteY0" fmla="*/ 0 h 10000"/>
              <a:gd name="connsiteX1" fmla="*/ 10000 w 10075"/>
              <a:gd name="connsiteY1" fmla="*/ 0 h 10000"/>
              <a:gd name="connsiteX2" fmla="*/ 10028 w 10075"/>
              <a:gd name="connsiteY2" fmla="*/ 8891 h 10000"/>
              <a:gd name="connsiteX3" fmla="*/ 0 w 10075"/>
              <a:gd name="connsiteY3" fmla="*/ 10000 h 10000"/>
              <a:gd name="connsiteX4" fmla="*/ 0 w 10075"/>
              <a:gd name="connsiteY4" fmla="*/ 0 h 10000"/>
              <a:gd name="connsiteX0" fmla="*/ 0 w 10335"/>
              <a:gd name="connsiteY0" fmla="*/ 0 h 10000"/>
              <a:gd name="connsiteX1" fmla="*/ 10000 w 10335"/>
              <a:gd name="connsiteY1" fmla="*/ 0 h 10000"/>
              <a:gd name="connsiteX2" fmla="*/ 10305 w 10335"/>
              <a:gd name="connsiteY2" fmla="*/ 8891 h 10000"/>
              <a:gd name="connsiteX3" fmla="*/ 0 w 10335"/>
              <a:gd name="connsiteY3" fmla="*/ 10000 h 10000"/>
              <a:gd name="connsiteX4" fmla="*/ 0 w 10335"/>
              <a:gd name="connsiteY4" fmla="*/ 0 h 10000"/>
              <a:gd name="connsiteX0" fmla="*/ 0 w 10000"/>
              <a:gd name="connsiteY0" fmla="*/ 0 h 10000"/>
              <a:gd name="connsiteX1" fmla="*/ 10000 w 10000"/>
              <a:gd name="connsiteY1" fmla="*/ 0 h 10000"/>
              <a:gd name="connsiteX2" fmla="*/ 9751 w 10000"/>
              <a:gd name="connsiteY2" fmla="*/ 9062 h 10000"/>
              <a:gd name="connsiteX3" fmla="*/ 0 w 10000"/>
              <a:gd name="connsiteY3" fmla="*/ 10000 h 10000"/>
              <a:gd name="connsiteX4" fmla="*/ 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0"/>
                </a:moveTo>
                <a:lnTo>
                  <a:pt x="10000" y="0"/>
                </a:lnTo>
                <a:cubicBezTo>
                  <a:pt x="9825" y="3021"/>
                  <a:pt x="9926" y="6041"/>
                  <a:pt x="9751" y="9062"/>
                </a:cubicBezTo>
                <a:lnTo>
                  <a:pt x="0" y="10000"/>
                </a:lnTo>
                <a:lnTo>
                  <a:pt x="0" y="0"/>
                </a:lnTo>
                <a:close/>
              </a:path>
            </a:pathLst>
          </a:custGeom>
          <a:solidFill>
            <a:srgbClr val="1557A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pic>
        <p:nvPicPr>
          <p:cNvPr id="13" name="图片 12"/>
          <p:cNvPicPr>
            <a:picLocks noChangeAspect="1"/>
          </p:cNvPicPr>
          <p:nvPr userDrawn="1"/>
        </p:nvPicPr>
        <p:blipFill>
          <a:blip r:embed="rId2">
            <a:grayscl/>
            <a:biLevel thresh="50000"/>
            <a:extLst>
              <a:ext uri="{28A0092B-C50C-407E-A947-70E740481C1C}">
                <a14:useLocalDpi xmlns:a14="http://schemas.microsoft.com/office/drawing/2010/main" val="0"/>
              </a:ext>
            </a:extLst>
          </a:blip>
          <a:srcRect t="77927" r="53951"/>
          <a:stretch>
            <a:fillRect/>
          </a:stretch>
        </p:blipFill>
        <p:spPr bwMode="auto">
          <a:xfrm>
            <a:off x="7829551" y="6523038"/>
            <a:ext cx="1154113" cy="31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4" name="直接连接符 13"/>
          <p:cNvCxnSpPr/>
          <p:nvPr userDrawn="1"/>
        </p:nvCxnSpPr>
        <p:spPr bwMode="auto">
          <a:xfrm>
            <a:off x="276225" y="828675"/>
            <a:ext cx="8591550" cy="0"/>
          </a:xfrm>
          <a:prstGeom prst="line">
            <a:avLst/>
          </a:prstGeom>
          <a:solidFill>
            <a:schemeClr val="accent1"/>
          </a:solidFill>
          <a:ln w="19050" cap="flat" cmpd="sng" algn="ctr">
            <a:solidFill>
              <a:srgbClr val="1557AE"/>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 name="燕尾形 14"/>
          <p:cNvSpPr/>
          <p:nvPr userDrawn="1"/>
        </p:nvSpPr>
        <p:spPr bwMode="auto">
          <a:xfrm>
            <a:off x="295276" y="384955"/>
            <a:ext cx="276225" cy="349904"/>
          </a:xfrm>
          <a:prstGeom prst="chevron">
            <a:avLst>
              <a:gd name="adj" fmla="val 37480"/>
            </a:avLst>
          </a:prstGeom>
          <a:solidFill>
            <a:srgbClr val="1557AE"/>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a:ln>
                <a:noFill/>
              </a:ln>
              <a:solidFill>
                <a:schemeClr val="tx1"/>
              </a:solidFill>
              <a:effectLst/>
              <a:latin typeface="Calibri" pitchFamily="34" charset="0"/>
              <a:ea typeface="宋体" pitchFamily="2" charset="-122"/>
            </a:endParaRPr>
          </a:p>
        </p:txBody>
      </p:sp>
      <p:sp>
        <p:nvSpPr>
          <p:cNvPr id="16" name="燕尾形 15"/>
          <p:cNvSpPr/>
          <p:nvPr userDrawn="1"/>
        </p:nvSpPr>
        <p:spPr bwMode="auto">
          <a:xfrm>
            <a:off x="563432" y="386389"/>
            <a:ext cx="276225" cy="349904"/>
          </a:xfrm>
          <a:prstGeom prst="chevron">
            <a:avLst>
              <a:gd name="adj" fmla="val 37480"/>
            </a:avLst>
          </a:prstGeom>
          <a:solidFill>
            <a:srgbClr val="1557AE"/>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a:ln>
                <a:noFill/>
              </a:ln>
              <a:solidFill>
                <a:schemeClr val="tx1"/>
              </a:solidFill>
              <a:effectLst/>
              <a:latin typeface="Calibri" pitchFamily="34" charset="0"/>
              <a:ea typeface="宋体" pitchFamily="2" charset="-122"/>
            </a:endParaRPr>
          </a:p>
        </p:txBody>
      </p:sp>
      <p:sp>
        <p:nvSpPr>
          <p:cNvPr id="19" name="标题 18"/>
          <p:cNvSpPr>
            <a:spLocks noGrp="1"/>
          </p:cNvSpPr>
          <p:nvPr>
            <p:ph type="title" hasCustomPrompt="1"/>
          </p:nvPr>
        </p:nvSpPr>
        <p:spPr>
          <a:xfrm>
            <a:off x="839657" y="286750"/>
            <a:ext cx="7886700" cy="541927"/>
          </a:xfrm>
          <a:prstGeom prst="rect">
            <a:avLst/>
          </a:prstGeom>
        </p:spPr>
        <p:txBody>
          <a:bodyPr/>
          <a:lstStyle>
            <a:lvl1pPr>
              <a:defRPr sz="3600">
                <a:solidFill>
                  <a:srgbClr val="1557AE"/>
                </a:solidFill>
                <a:latin typeface="微软雅黑" panose="020B0503020204020204" pitchFamily="34" charset="-122"/>
                <a:ea typeface="微软雅黑" panose="020B0503020204020204" pitchFamily="34" charset="-122"/>
              </a:defRPr>
            </a:lvl1pPr>
          </a:lstStyle>
          <a:p>
            <a:r>
              <a:rPr lang="zh-CN" altLang="en-US" dirty="0"/>
              <a:t>单击此处插入标题</a:t>
            </a:r>
          </a:p>
        </p:txBody>
      </p:sp>
      <p:sp>
        <p:nvSpPr>
          <p:cNvPr id="23" name="内容占位符 22"/>
          <p:cNvSpPr>
            <a:spLocks noGrp="1"/>
          </p:cNvSpPr>
          <p:nvPr>
            <p:ph sz="quarter" idx="10"/>
          </p:nvPr>
        </p:nvSpPr>
        <p:spPr>
          <a:xfrm>
            <a:off x="320546" y="989808"/>
            <a:ext cx="8405812" cy="5330825"/>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2145641"/>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1" name=""/>
        <p:cNvGrpSpPr/>
        <p:nvPr/>
      </p:nvGrpSpPr>
      <p:grpSpPr>
        <a:xfrm>
          <a:off x="0" y="0"/>
          <a:ext cx="0" cy="0"/>
          <a:chOff x="0" y="0"/>
          <a:chExt cx="0" cy="0"/>
        </a:xfrm>
      </p:grpSpPr>
      <p:sp>
        <p:nvSpPr>
          <p:cNvPr id="2" name="矩形 3"/>
          <p:cNvSpPr/>
          <p:nvPr userDrawn="1"/>
        </p:nvSpPr>
        <p:spPr>
          <a:xfrm rot="16200000">
            <a:off x="239095" y="113945"/>
            <a:ext cx="812329" cy="800243"/>
          </a:xfrm>
          <a:custGeom>
            <a:avLst/>
            <a:gdLst>
              <a:gd name="connsiteX0" fmla="*/ 0 w 661307"/>
              <a:gd name="connsiteY0" fmla="*/ 0 h 726621"/>
              <a:gd name="connsiteX1" fmla="*/ 661307 w 661307"/>
              <a:gd name="connsiteY1" fmla="*/ 0 h 726621"/>
              <a:gd name="connsiteX2" fmla="*/ 661307 w 661307"/>
              <a:gd name="connsiteY2" fmla="*/ 726621 h 726621"/>
              <a:gd name="connsiteX3" fmla="*/ 0 w 661307"/>
              <a:gd name="connsiteY3" fmla="*/ 726621 h 726621"/>
              <a:gd name="connsiteX4" fmla="*/ 0 w 661307"/>
              <a:gd name="connsiteY4" fmla="*/ 0 h 726621"/>
              <a:gd name="connsiteX0" fmla="*/ 0 w 661307"/>
              <a:gd name="connsiteY0" fmla="*/ 0 h 726621"/>
              <a:gd name="connsiteX1" fmla="*/ 661307 w 661307"/>
              <a:gd name="connsiteY1" fmla="*/ 0 h 726621"/>
              <a:gd name="connsiteX2" fmla="*/ 661307 w 661307"/>
              <a:gd name="connsiteY2" fmla="*/ 726621 h 726621"/>
              <a:gd name="connsiteX3" fmla="*/ 326571 w 661307"/>
              <a:gd name="connsiteY3" fmla="*/ 718457 h 726621"/>
              <a:gd name="connsiteX4" fmla="*/ 0 w 661307"/>
              <a:gd name="connsiteY4" fmla="*/ 726621 h 726621"/>
              <a:gd name="connsiteX5" fmla="*/ 0 w 661307"/>
              <a:gd name="connsiteY5" fmla="*/ 0 h 726621"/>
              <a:gd name="connsiteX0" fmla="*/ 0 w 661307"/>
              <a:gd name="connsiteY0" fmla="*/ 0 h 898071"/>
              <a:gd name="connsiteX1" fmla="*/ 661307 w 661307"/>
              <a:gd name="connsiteY1" fmla="*/ 0 h 898071"/>
              <a:gd name="connsiteX2" fmla="*/ 661307 w 661307"/>
              <a:gd name="connsiteY2" fmla="*/ 726621 h 898071"/>
              <a:gd name="connsiteX3" fmla="*/ 351063 w 661307"/>
              <a:gd name="connsiteY3" fmla="*/ 898071 h 898071"/>
              <a:gd name="connsiteX4" fmla="*/ 0 w 661307"/>
              <a:gd name="connsiteY4" fmla="*/ 726621 h 898071"/>
              <a:gd name="connsiteX5" fmla="*/ 0 w 661307"/>
              <a:gd name="connsiteY5" fmla="*/ 0 h 898071"/>
              <a:gd name="connsiteX0" fmla="*/ 0 w 661307"/>
              <a:gd name="connsiteY0" fmla="*/ 0 h 898071"/>
              <a:gd name="connsiteX1" fmla="*/ 661307 w 661307"/>
              <a:gd name="connsiteY1" fmla="*/ 0 h 898071"/>
              <a:gd name="connsiteX2" fmla="*/ 661307 w 661307"/>
              <a:gd name="connsiteY2" fmla="*/ 726621 h 898071"/>
              <a:gd name="connsiteX3" fmla="*/ 318406 w 661307"/>
              <a:gd name="connsiteY3" fmla="*/ 898071 h 898071"/>
              <a:gd name="connsiteX4" fmla="*/ 0 w 661307"/>
              <a:gd name="connsiteY4" fmla="*/ 726621 h 898071"/>
              <a:gd name="connsiteX5" fmla="*/ 0 w 661307"/>
              <a:gd name="connsiteY5" fmla="*/ 0 h 898071"/>
              <a:gd name="connsiteX0" fmla="*/ 0 w 661307"/>
              <a:gd name="connsiteY0" fmla="*/ 0 h 898071"/>
              <a:gd name="connsiteX1" fmla="*/ 661307 w 661307"/>
              <a:gd name="connsiteY1" fmla="*/ 0 h 898071"/>
              <a:gd name="connsiteX2" fmla="*/ 661307 w 661307"/>
              <a:gd name="connsiteY2" fmla="*/ 726621 h 898071"/>
              <a:gd name="connsiteX3" fmla="*/ 310242 w 661307"/>
              <a:gd name="connsiteY3" fmla="*/ 898071 h 898071"/>
              <a:gd name="connsiteX4" fmla="*/ 0 w 661307"/>
              <a:gd name="connsiteY4" fmla="*/ 726621 h 898071"/>
              <a:gd name="connsiteX5" fmla="*/ 0 w 661307"/>
              <a:gd name="connsiteY5" fmla="*/ 0 h 898071"/>
              <a:gd name="connsiteX0" fmla="*/ 0 w 661307"/>
              <a:gd name="connsiteY0" fmla="*/ 0 h 898071"/>
              <a:gd name="connsiteX1" fmla="*/ 661307 w 661307"/>
              <a:gd name="connsiteY1" fmla="*/ 0 h 898071"/>
              <a:gd name="connsiteX2" fmla="*/ 661307 w 661307"/>
              <a:gd name="connsiteY2" fmla="*/ 726621 h 898071"/>
              <a:gd name="connsiteX3" fmla="*/ 331673 w 661307"/>
              <a:gd name="connsiteY3" fmla="*/ 898071 h 898071"/>
              <a:gd name="connsiteX4" fmla="*/ 0 w 661307"/>
              <a:gd name="connsiteY4" fmla="*/ 726621 h 898071"/>
              <a:gd name="connsiteX5" fmla="*/ 0 w 661307"/>
              <a:gd name="connsiteY5" fmla="*/ 0 h 898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1307" h="898071">
                <a:moveTo>
                  <a:pt x="0" y="0"/>
                </a:moveTo>
                <a:lnTo>
                  <a:pt x="661307" y="0"/>
                </a:lnTo>
                <a:lnTo>
                  <a:pt x="661307" y="726621"/>
                </a:lnTo>
                <a:lnTo>
                  <a:pt x="331673" y="898071"/>
                </a:lnTo>
                <a:lnTo>
                  <a:pt x="0" y="726621"/>
                </a:lnTo>
                <a:lnTo>
                  <a:pt x="0" y="0"/>
                </a:lnTo>
                <a:close/>
              </a:path>
            </a:pathLst>
          </a:custGeom>
          <a:solidFill>
            <a:srgbClr val="1557AE"/>
          </a:solidFill>
          <a:ln w="349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3" name="图片 2"/>
          <p:cNvPicPr>
            <a:picLocks noChangeAspect="1"/>
          </p:cNvPicPr>
          <p:nvPr userDrawn="1"/>
        </p:nvPicPr>
        <p:blipFill rotWithShape="1">
          <a:blip r:embed="rId2" cstate="print">
            <a:biLevel thresh="25000"/>
            <a:extLst>
              <a:ext uri="{28A0092B-C50C-407E-A947-70E740481C1C}">
                <a14:useLocalDpi xmlns:a14="http://schemas.microsoft.com/office/drawing/2010/main" val="0"/>
              </a:ext>
            </a:extLst>
          </a:blip>
          <a:srcRect t="77939" r="87942"/>
          <a:stretch/>
        </p:blipFill>
        <p:spPr>
          <a:xfrm>
            <a:off x="296112" y="195665"/>
            <a:ext cx="619134" cy="636802"/>
          </a:xfrm>
          <a:prstGeom prst="rect">
            <a:avLst/>
          </a:prstGeom>
        </p:spPr>
      </p:pic>
      <p:sp>
        <p:nvSpPr>
          <p:cNvPr id="4" name="矩形 3"/>
          <p:cNvSpPr/>
          <p:nvPr userDrawn="1"/>
        </p:nvSpPr>
        <p:spPr>
          <a:xfrm>
            <a:off x="71935" y="107903"/>
            <a:ext cx="112892" cy="812329"/>
          </a:xfrm>
          <a:prstGeom prst="rect">
            <a:avLst/>
          </a:prstGeom>
          <a:solidFill>
            <a:srgbClr val="1557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5" name="流程图: 过程 8"/>
          <p:cNvSpPr/>
          <p:nvPr userDrawn="1"/>
        </p:nvSpPr>
        <p:spPr>
          <a:xfrm rot="5400000" flipH="1">
            <a:off x="7637109" y="5350759"/>
            <a:ext cx="324399" cy="2689389"/>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9474 w 10000"/>
              <a:gd name="connsiteY2" fmla="*/ 9062 h 10000"/>
              <a:gd name="connsiteX3" fmla="*/ 0 w 10000"/>
              <a:gd name="connsiteY3" fmla="*/ 10000 h 10000"/>
              <a:gd name="connsiteX4" fmla="*/ 0 w 10000"/>
              <a:gd name="connsiteY4" fmla="*/ 0 h 10000"/>
              <a:gd name="connsiteX0" fmla="*/ 0 w 10075"/>
              <a:gd name="connsiteY0" fmla="*/ 0 h 10000"/>
              <a:gd name="connsiteX1" fmla="*/ 10000 w 10075"/>
              <a:gd name="connsiteY1" fmla="*/ 0 h 10000"/>
              <a:gd name="connsiteX2" fmla="*/ 10028 w 10075"/>
              <a:gd name="connsiteY2" fmla="*/ 8891 h 10000"/>
              <a:gd name="connsiteX3" fmla="*/ 0 w 10075"/>
              <a:gd name="connsiteY3" fmla="*/ 10000 h 10000"/>
              <a:gd name="connsiteX4" fmla="*/ 0 w 10075"/>
              <a:gd name="connsiteY4" fmla="*/ 0 h 10000"/>
              <a:gd name="connsiteX0" fmla="*/ 0 w 10335"/>
              <a:gd name="connsiteY0" fmla="*/ 0 h 10000"/>
              <a:gd name="connsiteX1" fmla="*/ 10000 w 10335"/>
              <a:gd name="connsiteY1" fmla="*/ 0 h 10000"/>
              <a:gd name="connsiteX2" fmla="*/ 10305 w 10335"/>
              <a:gd name="connsiteY2" fmla="*/ 8891 h 10000"/>
              <a:gd name="connsiteX3" fmla="*/ 0 w 10335"/>
              <a:gd name="connsiteY3" fmla="*/ 10000 h 10000"/>
              <a:gd name="connsiteX4" fmla="*/ 0 w 10335"/>
              <a:gd name="connsiteY4" fmla="*/ 0 h 10000"/>
              <a:gd name="connsiteX0" fmla="*/ 0 w 10000"/>
              <a:gd name="connsiteY0" fmla="*/ 0 h 10000"/>
              <a:gd name="connsiteX1" fmla="*/ 10000 w 10000"/>
              <a:gd name="connsiteY1" fmla="*/ 0 h 10000"/>
              <a:gd name="connsiteX2" fmla="*/ 9751 w 10000"/>
              <a:gd name="connsiteY2" fmla="*/ 9062 h 10000"/>
              <a:gd name="connsiteX3" fmla="*/ 0 w 10000"/>
              <a:gd name="connsiteY3" fmla="*/ 10000 h 10000"/>
              <a:gd name="connsiteX4" fmla="*/ 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0"/>
                </a:moveTo>
                <a:lnTo>
                  <a:pt x="10000" y="0"/>
                </a:lnTo>
                <a:cubicBezTo>
                  <a:pt x="9825" y="3021"/>
                  <a:pt x="9926" y="6041"/>
                  <a:pt x="9751" y="9062"/>
                </a:cubicBezTo>
                <a:lnTo>
                  <a:pt x="0" y="10000"/>
                </a:lnTo>
                <a:lnTo>
                  <a:pt x="0" y="0"/>
                </a:lnTo>
                <a:close/>
              </a:path>
            </a:pathLst>
          </a:custGeom>
          <a:solidFill>
            <a:srgbClr val="1557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45"/>
          </a:p>
        </p:txBody>
      </p:sp>
      <p:sp>
        <p:nvSpPr>
          <p:cNvPr id="6" name="矩形 5"/>
          <p:cNvSpPr/>
          <p:nvPr userDrawn="1"/>
        </p:nvSpPr>
        <p:spPr>
          <a:xfrm>
            <a:off x="6669767" y="6602968"/>
            <a:ext cx="2420500" cy="2190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sz="1046" b="1" dirty="0">
                <a:solidFill>
                  <a:schemeClr val="bg1"/>
                </a:solidFill>
                <a:latin typeface="微软雅黑" panose="020B0503020204020204" pitchFamily="34" charset="-122"/>
                <a:ea typeface="微软雅黑" panose="020B0503020204020204" pitchFamily="34" charset="-122"/>
              </a:rPr>
              <a:t>西安交通大学数据与信息中心</a:t>
            </a:r>
          </a:p>
        </p:txBody>
      </p:sp>
      <p:sp>
        <p:nvSpPr>
          <p:cNvPr id="7" name="流程图: 过程 6"/>
          <p:cNvSpPr/>
          <p:nvPr userDrawn="1"/>
        </p:nvSpPr>
        <p:spPr>
          <a:xfrm rot="5400000">
            <a:off x="3302909" y="3383210"/>
            <a:ext cx="171533" cy="6777344"/>
          </a:xfrm>
          <a:prstGeom prst="flowChartProcess">
            <a:avLst/>
          </a:prstGeom>
          <a:solidFill>
            <a:srgbClr val="1557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45"/>
          </a:p>
        </p:txBody>
      </p:sp>
    </p:spTree>
    <p:extLst>
      <p:ext uri="{BB962C8B-B14F-4D97-AF65-F5344CB8AC3E}">
        <p14:creationId xmlns:p14="http://schemas.microsoft.com/office/powerpoint/2010/main" val="23338031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pic>
        <p:nvPicPr>
          <p:cNvPr id="3" name="Picture 4"/>
          <p:cNvPicPr>
            <a:picLocks noChangeAspect="1" noChangeArrowheads="1"/>
          </p:cNvPicPr>
          <p:nvPr userDrawn="1"/>
        </p:nvPicPr>
        <p:blipFill>
          <a:blip r:embed="rId2">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t="6494" r="23326" b="24977"/>
          <a:stretch>
            <a:fillRect/>
          </a:stretch>
        </p:blipFill>
        <p:spPr bwMode="auto">
          <a:xfrm>
            <a:off x="6003926" y="4075115"/>
            <a:ext cx="3140075" cy="2782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extLst>
      <p:ext uri="{BB962C8B-B14F-4D97-AF65-F5344CB8AC3E}">
        <p14:creationId xmlns:p14="http://schemas.microsoft.com/office/powerpoint/2010/main" val="41706065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Rectangle 10"/>
          <p:cNvSpPr>
            <a:spLocks noGrp="1" noChangeArrowheads="1"/>
          </p:cNvSpPr>
          <p:nvPr>
            <p:ph type="dt" sz="half" idx="10"/>
          </p:nvPr>
        </p:nvSpPr>
        <p:spPr>
          <a:ln/>
        </p:spPr>
        <p:txBody>
          <a:bodyPr/>
          <a:lstStyle>
            <a:lvl1pPr>
              <a:defRPr/>
            </a:lvl1pPr>
          </a:lstStyle>
          <a:p>
            <a:pPr>
              <a:defRPr/>
            </a:pPr>
            <a:fld id="{E7F5E3B4-27A7-4623-AF0B-16C32CC1553E}" type="datetime1">
              <a:rPr lang="zh-CN" altLang="en-US"/>
              <a:pPr>
                <a:defRPr/>
              </a:pPr>
              <a:t>2022/1/23</a:t>
            </a:fld>
            <a:endParaRPr lang="en-US" altLang="zh-CN"/>
          </a:p>
        </p:txBody>
      </p:sp>
      <p:sp>
        <p:nvSpPr>
          <p:cNvPr id="3" name="Rectangle 11"/>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12"/>
          <p:cNvSpPr>
            <a:spLocks noGrp="1" noChangeArrowheads="1"/>
          </p:cNvSpPr>
          <p:nvPr>
            <p:ph type="sldNum" sz="quarter" idx="12"/>
          </p:nvPr>
        </p:nvSpPr>
        <p:spPr>
          <a:ln/>
        </p:spPr>
        <p:txBody>
          <a:bodyPr/>
          <a:lstStyle>
            <a:lvl1pPr>
              <a:defRPr/>
            </a:lvl1pPr>
          </a:lstStyle>
          <a:p>
            <a:pPr>
              <a:defRPr/>
            </a:pPr>
            <a:fld id="{7F8F8466-807E-4420-BA1B-56180B7D3653}" type="slidenum">
              <a:rPr lang="zh-CN" altLang="en-US"/>
              <a:pPr>
                <a:defRPr/>
              </a:pPr>
              <a:t>‹#›</a:t>
            </a:fld>
            <a:endParaRPr lang="en-US" altLang="zh-CN"/>
          </a:p>
        </p:txBody>
      </p:sp>
    </p:spTree>
    <p:extLst>
      <p:ext uri="{BB962C8B-B14F-4D97-AF65-F5344CB8AC3E}">
        <p14:creationId xmlns:p14="http://schemas.microsoft.com/office/powerpoint/2010/main" val="17764858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6" name="流程图: 过程 5"/>
          <p:cNvSpPr/>
          <p:nvPr userDrawn="1"/>
        </p:nvSpPr>
        <p:spPr>
          <a:xfrm rot="5400000">
            <a:off x="-47062" y="263186"/>
            <a:ext cx="739101" cy="644980"/>
          </a:xfrm>
          <a:prstGeom prst="flowChartProcess">
            <a:avLst/>
          </a:prstGeom>
          <a:solidFill>
            <a:srgbClr val="1557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流程图: 过程 6"/>
          <p:cNvSpPr/>
          <p:nvPr userDrawn="1"/>
        </p:nvSpPr>
        <p:spPr>
          <a:xfrm rot="5400000">
            <a:off x="441431" y="523084"/>
            <a:ext cx="739101" cy="125186"/>
          </a:xfrm>
          <a:prstGeom prst="flowChartProcess">
            <a:avLst/>
          </a:prstGeom>
          <a:solidFill>
            <a:srgbClr val="1557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流程图: 过程 7"/>
          <p:cNvSpPr/>
          <p:nvPr userDrawn="1"/>
        </p:nvSpPr>
        <p:spPr>
          <a:xfrm rot="5400000">
            <a:off x="4486270" y="2200275"/>
            <a:ext cx="171450" cy="9144001"/>
          </a:xfrm>
          <a:prstGeom prst="flowChartProcess">
            <a:avLst/>
          </a:prstGeom>
          <a:solidFill>
            <a:srgbClr val="1557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流程图: 过程 8"/>
          <p:cNvSpPr/>
          <p:nvPr userDrawn="1"/>
        </p:nvSpPr>
        <p:spPr>
          <a:xfrm rot="5400000" flipH="1">
            <a:off x="8184229" y="5850177"/>
            <a:ext cx="327501" cy="1592032"/>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9474 w 10000"/>
              <a:gd name="connsiteY2" fmla="*/ 9062 h 10000"/>
              <a:gd name="connsiteX3" fmla="*/ 0 w 10000"/>
              <a:gd name="connsiteY3" fmla="*/ 10000 h 10000"/>
              <a:gd name="connsiteX4" fmla="*/ 0 w 10000"/>
              <a:gd name="connsiteY4" fmla="*/ 0 h 10000"/>
              <a:gd name="connsiteX0" fmla="*/ 0 w 10075"/>
              <a:gd name="connsiteY0" fmla="*/ 0 h 10000"/>
              <a:gd name="connsiteX1" fmla="*/ 10000 w 10075"/>
              <a:gd name="connsiteY1" fmla="*/ 0 h 10000"/>
              <a:gd name="connsiteX2" fmla="*/ 10028 w 10075"/>
              <a:gd name="connsiteY2" fmla="*/ 8891 h 10000"/>
              <a:gd name="connsiteX3" fmla="*/ 0 w 10075"/>
              <a:gd name="connsiteY3" fmla="*/ 10000 h 10000"/>
              <a:gd name="connsiteX4" fmla="*/ 0 w 10075"/>
              <a:gd name="connsiteY4" fmla="*/ 0 h 10000"/>
              <a:gd name="connsiteX0" fmla="*/ 0 w 10335"/>
              <a:gd name="connsiteY0" fmla="*/ 0 h 10000"/>
              <a:gd name="connsiteX1" fmla="*/ 10000 w 10335"/>
              <a:gd name="connsiteY1" fmla="*/ 0 h 10000"/>
              <a:gd name="connsiteX2" fmla="*/ 10305 w 10335"/>
              <a:gd name="connsiteY2" fmla="*/ 8891 h 10000"/>
              <a:gd name="connsiteX3" fmla="*/ 0 w 10335"/>
              <a:gd name="connsiteY3" fmla="*/ 10000 h 10000"/>
              <a:gd name="connsiteX4" fmla="*/ 0 w 10335"/>
              <a:gd name="connsiteY4" fmla="*/ 0 h 10000"/>
              <a:gd name="connsiteX0" fmla="*/ 0 w 10000"/>
              <a:gd name="connsiteY0" fmla="*/ 0 h 10000"/>
              <a:gd name="connsiteX1" fmla="*/ 10000 w 10000"/>
              <a:gd name="connsiteY1" fmla="*/ 0 h 10000"/>
              <a:gd name="connsiteX2" fmla="*/ 9751 w 10000"/>
              <a:gd name="connsiteY2" fmla="*/ 9062 h 10000"/>
              <a:gd name="connsiteX3" fmla="*/ 0 w 10000"/>
              <a:gd name="connsiteY3" fmla="*/ 10000 h 10000"/>
              <a:gd name="connsiteX4" fmla="*/ 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0"/>
                </a:moveTo>
                <a:lnTo>
                  <a:pt x="10000" y="0"/>
                </a:lnTo>
                <a:cubicBezTo>
                  <a:pt x="9825" y="3021"/>
                  <a:pt x="9926" y="6041"/>
                  <a:pt x="9751" y="9062"/>
                </a:cubicBezTo>
                <a:lnTo>
                  <a:pt x="0" y="10000"/>
                </a:lnTo>
                <a:lnTo>
                  <a:pt x="0" y="0"/>
                </a:lnTo>
                <a:close/>
              </a:path>
            </a:pathLst>
          </a:custGeom>
          <a:solidFill>
            <a:srgbClr val="1557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p:cNvPicPr>
            <a:picLocks noChangeAspect="1"/>
          </p:cNvPicPr>
          <p:nvPr userDrawn="1"/>
        </p:nvPicPr>
        <p:blipFill rotWithShape="1">
          <a:blip r:embed="rId2" cstate="print">
            <a:biLevel thresh="25000"/>
            <a:extLst>
              <a:ext uri="{28A0092B-C50C-407E-A947-70E740481C1C}">
                <a14:useLocalDpi xmlns:a14="http://schemas.microsoft.com/office/drawing/2010/main" val="0"/>
              </a:ext>
            </a:extLst>
          </a:blip>
          <a:srcRect t="77926" r="53951"/>
          <a:stretch/>
        </p:blipFill>
        <p:spPr>
          <a:xfrm>
            <a:off x="7829550" y="6523381"/>
            <a:ext cx="1154166" cy="311055"/>
          </a:xfrm>
          <a:prstGeom prst="rect">
            <a:avLst/>
          </a:prstGeom>
        </p:spPr>
      </p:pic>
    </p:spTree>
    <p:extLst>
      <p:ext uri="{BB962C8B-B14F-4D97-AF65-F5344CB8AC3E}">
        <p14:creationId xmlns:p14="http://schemas.microsoft.com/office/powerpoint/2010/main" val="1987896283"/>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endParaRPr lang="en-US" dirty="0"/>
          </a:p>
        </p:txBody>
      </p:sp>
      <p:sp>
        <p:nvSpPr>
          <p:cNvPr id="4" name="Date Placeholder 3"/>
          <p:cNvSpPr>
            <a:spLocks noGrp="1"/>
          </p:cNvSpPr>
          <p:nvPr>
            <p:ph type="dt" sz="half" idx="10"/>
          </p:nvPr>
        </p:nvSpPr>
        <p:spPr/>
        <p:txBody>
          <a:bodyPr/>
          <a:lstStyle/>
          <a:p>
            <a:fld id="{B57444CA-2F1D-40CE-9BCA-1F17AF6BC4A4}" type="datetimeFigureOut">
              <a:rPr lang="zh-CN" altLang="en-US" smtClean="0"/>
              <a:t>2022/1/23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D95214C-7D8F-4C1D-B63C-C91F1ADC77DD}" type="slidenum">
              <a:rPr lang="zh-CN" altLang="en-US" smtClean="0"/>
              <a:t>‹#›</a:t>
            </a:fld>
            <a:endParaRPr lang="zh-CN" altLang="en-US"/>
          </a:p>
        </p:txBody>
      </p:sp>
    </p:spTree>
    <p:extLst>
      <p:ext uri="{BB962C8B-B14F-4D97-AF65-F5344CB8AC3E}">
        <p14:creationId xmlns:p14="http://schemas.microsoft.com/office/powerpoint/2010/main" val="1299917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B57444CA-2F1D-40CE-9BCA-1F17AF6BC4A4}" type="datetimeFigureOut">
              <a:rPr lang="zh-CN" altLang="en-US" smtClean="0"/>
              <a:t>2022/1/23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D95214C-7D8F-4C1D-B63C-C91F1ADC77DD}" type="slidenum">
              <a:rPr lang="zh-CN" altLang="en-US" smtClean="0"/>
              <a:t>‹#›</a:t>
            </a:fld>
            <a:endParaRPr lang="zh-CN" altLang="en-US"/>
          </a:p>
        </p:txBody>
      </p:sp>
    </p:spTree>
    <p:extLst>
      <p:ext uri="{BB962C8B-B14F-4D97-AF65-F5344CB8AC3E}">
        <p14:creationId xmlns:p14="http://schemas.microsoft.com/office/powerpoint/2010/main" val="12332664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B57444CA-2F1D-40CE-9BCA-1F17AF6BC4A4}" type="datetimeFigureOut">
              <a:rPr lang="zh-CN" altLang="en-US" smtClean="0"/>
              <a:t>2022/1/23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D95214C-7D8F-4C1D-B63C-C91F1ADC77DD}" type="slidenum">
              <a:rPr lang="zh-CN" altLang="en-US" smtClean="0"/>
              <a:t>‹#›</a:t>
            </a:fld>
            <a:endParaRPr lang="zh-CN" altLang="en-US"/>
          </a:p>
        </p:txBody>
      </p:sp>
    </p:spTree>
    <p:extLst>
      <p:ext uri="{BB962C8B-B14F-4D97-AF65-F5344CB8AC3E}">
        <p14:creationId xmlns:p14="http://schemas.microsoft.com/office/powerpoint/2010/main" val="331174961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4.xml"/><Relationship Id="rId13" Type="http://schemas.openxmlformats.org/officeDocument/2006/relationships/theme" Target="../theme/theme2.xml"/><Relationship Id="rId3" Type="http://schemas.openxmlformats.org/officeDocument/2006/relationships/slideLayout" Target="../slideLayouts/slideLayout9.xml"/><Relationship Id="rId7" Type="http://schemas.openxmlformats.org/officeDocument/2006/relationships/slideLayout" Target="../slideLayouts/slideLayout13.xml"/><Relationship Id="rId12" Type="http://schemas.openxmlformats.org/officeDocument/2006/relationships/slideLayout" Target="../slideLayouts/slideLayout18.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slideLayout" Target="../slideLayouts/slideLayout12.xml"/><Relationship Id="rId11" Type="http://schemas.openxmlformats.org/officeDocument/2006/relationships/slideLayout" Target="../slideLayouts/slideLayout17.xml"/><Relationship Id="rId5" Type="http://schemas.openxmlformats.org/officeDocument/2006/relationships/slideLayout" Target="../slideLayouts/slideLayout11.xml"/><Relationship Id="rId10" Type="http://schemas.openxmlformats.org/officeDocument/2006/relationships/slideLayout" Target="../slideLayouts/slideLayout16.xml"/><Relationship Id="rId4" Type="http://schemas.openxmlformats.org/officeDocument/2006/relationships/slideLayout" Target="../slideLayouts/slideLayout10.xml"/><Relationship Id="rId9"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8665898"/>
      </p:ext>
    </p:extLst>
  </p:cSld>
  <p:clrMap bg1="lt1" tx1="dk1" bg2="lt2" tx2="dk2" accent1="accent1" accent2="accent2" accent3="accent3" accent4="accent4" accent5="accent5" accent6="accent6" hlink="hlink" folHlink="folHlink"/>
  <p:sldLayoutIdLst>
    <p:sldLayoutId id="2147483651" r:id="rId1"/>
    <p:sldLayoutId id="2147483654" r:id="rId2"/>
    <p:sldLayoutId id="2147483653" r:id="rId3"/>
    <p:sldLayoutId id="2147483666" r:id="rId4"/>
    <p:sldLayoutId id="2147483668" r:id="rId5"/>
    <p:sldLayoutId id="2147483682" r:id="rId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57444CA-2F1D-40CE-9BCA-1F17AF6BC4A4}" type="datetimeFigureOut">
              <a:rPr lang="zh-CN" altLang="en-US" smtClean="0"/>
              <a:t>2022/1/23</a:t>
            </a:fld>
            <a:endParaRPr lang="zh-CN"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D95214C-7D8F-4C1D-B63C-C91F1ADC77DD}" type="slidenum">
              <a:rPr lang="zh-CN" altLang="en-US" smtClean="0"/>
              <a:t>‹#›</a:t>
            </a:fld>
            <a:endParaRPr lang="zh-CN" altLang="en-US"/>
          </a:p>
        </p:txBody>
      </p:sp>
    </p:spTree>
    <p:extLst>
      <p:ext uri="{BB962C8B-B14F-4D97-AF65-F5344CB8AC3E}">
        <p14:creationId xmlns:p14="http://schemas.microsoft.com/office/powerpoint/2010/main" val="259261994"/>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1.xml"/><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3.xml"/><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30.e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32.emf"/><Relationship Id="rId1" Type="http://schemas.openxmlformats.org/officeDocument/2006/relationships/slideLayout" Target="../slideLayouts/slideLayout2.xml"/><Relationship Id="rId5" Type="http://schemas.openxmlformats.org/officeDocument/2006/relationships/image" Target="../media/image35.emf"/><Relationship Id="rId4" Type="http://schemas.openxmlformats.org/officeDocument/2006/relationships/image" Target="../media/image34.png"/></Relationships>
</file>

<file path=ppt/slides/_rels/slide18.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image" Target="../media/image36.jpg"/><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jpeg"/></Relationships>
</file>

<file path=ppt/slides/_rels/slide19.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41.jp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3.xml"/><Relationship Id="rId5" Type="http://schemas.openxmlformats.org/officeDocument/2006/relationships/image" Target="../media/image7.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image" Target="../media/image42.emf"/><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4.emf"/></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3.xml"/><Relationship Id="rId4" Type="http://schemas.openxmlformats.org/officeDocument/2006/relationships/image" Target="../media/image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5.xml"/><Relationship Id="rId1" Type="http://schemas.openxmlformats.org/officeDocument/2006/relationships/slideLayout" Target="../slideLayouts/slideLayout18.xml"/><Relationship Id="rId4" Type="http://schemas.openxmlformats.org/officeDocument/2006/relationships/image" Target="../media/image47.png"/></Relationships>
</file>

<file path=ppt/slides/_rels/slide2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6.xml"/><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7.xml"/><Relationship Id="rId1" Type="http://schemas.openxmlformats.org/officeDocument/2006/relationships/slideLayout" Target="../slideLayouts/slideLayout18.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90.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8.xml"/><Relationship Id="rId6" Type="http://schemas.openxmlformats.org/officeDocument/2006/relationships/image" Target="../media/image11.jpeg"/><Relationship Id="rId5" Type="http://schemas.openxmlformats.org/officeDocument/2006/relationships/image" Target="../media/image10.jpeg"/><Relationship Id="rId4" Type="http://schemas.openxmlformats.org/officeDocument/2006/relationships/image" Target="../media/image9.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8.xml"/><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0.xml"/><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1.xml"/><Relationship Id="rId1" Type="http://schemas.openxmlformats.org/officeDocument/2006/relationships/slideLayout" Target="../slideLayouts/slideLayout18.xml"/></Relationships>
</file>

<file path=ppt/slides/_rels/slide3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2.xml"/><Relationship Id="rId1" Type="http://schemas.openxmlformats.org/officeDocument/2006/relationships/slideLayout" Target="../slideLayouts/slideLayout18.xml"/></Relationships>
</file>

<file path=ppt/slides/_rels/slide3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3.xml"/><Relationship Id="rId1" Type="http://schemas.openxmlformats.org/officeDocument/2006/relationships/slideLayout" Target="../slideLayouts/slideLayout18.xml"/></Relationships>
</file>

<file path=ppt/slides/_rels/slide3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4.xml"/><Relationship Id="rId1" Type="http://schemas.openxmlformats.org/officeDocument/2006/relationships/slideLayout" Target="../slideLayouts/slideLayout18.xml"/><Relationship Id="rId4" Type="http://schemas.openxmlformats.org/officeDocument/2006/relationships/image" Target="../media/image55.png"/></Relationships>
</file>

<file path=ppt/slides/_rels/slide39.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notesSlide" Target="../notesSlides/notesSlide25.xml"/><Relationship Id="rId1" Type="http://schemas.openxmlformats.org/officeDocument/2006/relationships/slideLayout" Target="../slideLayouts/slideLayout18.xml"/><Relationship Id="rId6" Type="http://schemas.openxmlformats.org/officeDocument/2006/relationships/image" Target="../media/image59.emf"/><Relationship Id="rId5" Type="http://schemas.openxmlformats.org/officeDocument/2006/relationships/image" Target="../media/image58.emf"/><Relationship Id="rId4" Type="http://schemas.openxmlformats.org/officeDocument/2006/relationships/image" Target="../media/image57.pn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17.xml"/><Relationship Id="rId4" Type="http://schemas.openxmlformats.org/officeDocument/2006/relationships/image" Target="../media/image13.jpg"/></Relationships>
</file>

<file path=ppt/slides/_rels/slide40.xml.rels><?xml version="1.0" encoding="UTF-8" standalone="yes"?>
<Relationships xmlns="http://schemas.openxmlformats.org/package/2006/relationships"><Relationship Id="rId3" Type="http://schemas.openxmlformats.org/officeDocument/2006/relationships/image" Target="../media/image60.emf"/><Relationship Id="rId2" Type="http://schemas.openxmlformats.org/officeDocument/2006/relationships/notesSlide" Target="../notesSlides/notesSlide26.xml"/><Relationship Id="rId1" Type="http://schemas.openxmlformats.org/officeDocument/2006/relationships/slideLayout" Target="../slideLayouts/slideLayout18.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4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7.xml"/><Relationship Id="rId1" Type="http://schemas.openxmlformats.org/officeDocument/2006/relationships/slideLayout" Target="../slideLayouts/slideLayout18.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8.xml"/></Relationships>
</file>

<file path=ppt/slides/_rels/slide4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9.xml"/><Relationship Id="rId1" Type="http://schemas.openxmlformats.org/officeDocument/2006/relationships/slideLayout" Target="../slideLayouts/slideLayout18.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8.xml"/></Relationships>
</file>

<file path=ppt/slides/_rels/slide45.xml.rels><?xml version="1.0" encoding="UTF-8" standalone="yes"?>
<Relationships xmlns="http://schemas.openxmlformats.org/package/2006/relationships"><Relationship Id="rId3" Type="http://schemas.openxmlformats.org/officeDocument/2006/relationships/image" Target="../media/image66.emf"/><Relationship Id="rId2" Type="http://schemas.openxmlformats.org/officeDocument/2006/relationships/notesSlide" Target="../notesSlides/notesSlide31.xml"/><Relationship Id="rId1" Type="http://schemas.openxmlformats.org/officeDocument/2006/relationships/slideLayout" Target="../slideLayouts/slideLayout18.xml"/></Relationships>
</file>

<file path=ppt/slides/_rels/slide46.xml.rels><?xml version="1.0" encoding="UTF-8" standalone="yes"?>
<Relationships xmlns="http://schemas.openxmlformats.org/package/2006/relationships"><Relationship Id="rId3" Type="http://schemas.openxmlformats.org/officeDocument/2006/relationships/image" Target="../media/image67.emf"/><Relationship Id="rId2" Type="http://schemas.openxmlformats.org/officeDocument/2006/relationships/notesSlide" Target="../notesSlides/notesSlide32.xml"/><Relationship Id="rId1" Type="http://schemas.openxmlformats.org/officeDocument/2006/relationships/slideLayout" Target="../slideLayouts/slideLayout18.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8.xml"/></Relationships>
</file>

<file path=ppt/slides/_rels/slide4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4.xml"/><Relationship Id="rId1" Type="http://schemas.openxmlformats.org/officeDocument/2006/relationships/slideLayout" Target="../slideLayouts/slideLayout18.xml"/></Relationships>
</file>

<file path=ppt/slides/_rels/slide49.xml.rels><?xml version="1.0" encoding="UTF-8" standalone="yes"?>
<Relationships xmlns="http://schemas.openxmlformats.org/package/2006/relationships"><Relationship Id="rId3" Type="http://schemas.openxmlformats.org/officeDocument/2006/relationships/image" Target="../media/image69.png"/><Relationship Id="rId7" Type="http://schemas.openxmlformats.org/officeDocument/2006/relationships/image" Target="../media/image73.png"/><Relationship Id="rId2" Type="http://schemas.openxmlformats.org/officeDocument/2006/relationships/notesSlide" Target="../notesSlides/notesSlide35.xml"/><Relationship Id="rId1" Type="http://schemas.openxmlformats.org/officeDocument/2006/relationships/slideLayout" Target="../slideLayouts/slideLayout18.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s>
</file>

<file path=ppt/slides/_rels/slide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50.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74.png"/><Relationship Id="rId7" Type="http://schemas.openxmlformats.org/officeDocument/2006/relationships/image" Target="../media/image73.png"/><Relationship Id="rId2" Type="http://schemas.openxmlformats.org/officeDocument/2006/relationships/notesSlide" Target="../notesSlides/notesSlide36.xml"/><Relationship Id="rId1" Type="http://schemas.openxmlformats.org/officeDocument/2006/relationships/slideLayout" Target="../slideLayouts/slideLayout18.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0.png"/><Relationship Id="rId9" Type="http://schemas.openxmlformats.org/officeDocument/2006/relationships/image" Target="../media/image69.png"/></Relationships>
</file>

<file path=ppt/slides/_rels/slide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6.xml"/><Relationship Id="rId1" Type="http://schemas.openxmlformats.org/officeDocument/2006/relationships/slideLayout" Target="../slideLayouts/slideLayout13.xml"/><Relationship Id="rId4" Type="http://schemas.openxmlformats.org/officeDocument/2006/relationships/image" Target="../media/image16.jpe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18.xml"/><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5.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19.jpeg"/><Relationship Id="rId7"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4"/>
          <p:cNvPicPr>
            <a:picLocks noChangeAspect="1" noChangeArrowheads="1"/>
          </p:cNvPicPr>
          <p:nvPr/>
        </p:nvPicPr>
        <p:blipFill>
          <a:blip r:embed="rId3">
            <a:duotone>
              <a:prstClr val="black"/>
              <a:schemeClr val="accent1">
                <a:tint val="45000"/>
                <a:satMod val="400000"/>
              </a:schemeClr>
            </a:duotone>
            <a:extLst>
              <a:ext uri="{28A0092B-C50C-407E-A947-70E740481C1C}">
                <a14:useLocalDpi xmlns:a14="http://schemas.microsoft.com/office/drawing/2010/main" val="0"/>
              </a:ext>
            </a:extLst>
          </a:blip>
          <a:srcRect t="6494" r="23326" b="24977"/>
          <a:stretch>
            <a:fillRect/>
          </a:stretch>
        </p:blipFill>
        <p:spPr bwMode="auto">
          <a:xfrm>
            <a:off x="6003927" y="4075115"/>
            <a:ext cx="3140075" cy="2782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6" name="矩形 5"/>
          <p:cNvSpPr/>
          <p:nvPr/>
        </p:nvSpPr>
        <p:spPr>
          <a:xfrm>
            <a:off x="0" y="1572348"/>
            <a:ext cx="9144000" cy="3703094"/>
          </a:xfrm>
          <a:prstGeom prst="rect">
            <a:avLst/>
          </a:prstGeom>
          <a:solidFill>
            <a:srgbClr val="1557A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黑体"/>
              <a:ea typeface="黑体"/>
              <a:cs typeface="+mn-cs"/>
            </a:endParaRPr>
          </a:p>
        </p:txBody>
      </p:sp>
      <p:sp>
        <p:nvSpPr>
          <p:cNvPr id="3" name="矩形 2"/>
          <p:cNvSpPr/>
          <p:nvPr/>
        </p:nvSpPr>
        <p:spPr>
          <a:xfrm>
            <a:off x="-18254" y="1890761"/>
            <a:ext cx="9162255" cy="1377365"/>
          </a:xfrm>
          <a:prstGeom prst="rect">
            <a:avLst/>
          </a:prstGeom>
          <a:effectLst>
            <a:outerShdw blurRad="50800" dist="38100" dir="5400000" algn="t" rotWithShape="0">
              <a:prstClr val="black">
                <a:alpha val="40000"/>
              </a:prstClr>
            </a:outerShdw>
          </a:effectLst>
        </p:spPr>
        <p:txBody>
          <a:bodyPr wrap="square">
            <a:spAutoFit/>
          </a:bodyPr>
          <a:lstStyle/>
          <a:p>
            <a:pPr lvl="0" indent="127000" algn="ctr">
              <a:lnSpc>
                <a:spcPct val="120000"/>
              </a:lnSpc>
            </a:pPr>
            <a:r>
              <a:rPr lang="en-US" altLang="zh-CN" sz="3600" b="1" dirty="0">
                <a:solidFill>
                  <a:prstClr val="white"/>
                </a:solidFill>
                <a:latin typeface="Arial Black" panose="020B0A04020102020204" pitchFamily="34" charset="0"/>
                <a:ea typeface="Arial Unicode MS" panose="020B0604020202020204" pitchFamily="34" charset="-122"/>
                <a:cs typeface="Arial Unicode MS" panose="020B0604020202020204" pitchFamily="34" charset="-122"/>
              </a:rPr>
              <a:t>A Brief Introduction to </a:t>
            </a:r>
          </a:p>
          <a:p>
            <a:pPr lvl="0" indent="127000" algn="ctr">
              <a:lnSpc>
                <a:spcPct val="120000"/>
              </a:lnSpc>
            </a:pPr>
            <a:r>
              <a:rPr lang="en-US" altLang="zh-CN" sz="3600" b="1" dirty="0">
                <a:solidFill>
                  <a:prstClr val="white"/>
                </a:solidFill>
                <a:latin typeface="Arial Black" panose="020B0A04020102020204" pitchFamily="34" charset="0"/>
                <a:ea typeface="Arial Unicode MS" panose="020B0604020202020204" pitchFamily="34" charset="-122"/>
                <a:cs typeface="Arial Unicode MS" panose="020B0604020202020204" pitchFamily="34" charset="-122"/>
              </a:rPr>
              <a:t>Artificial Intelligence</a:t>
            </a:r>
            <a:endParaRPr kumimoji="0" lang="zh-CN" altLang="zh-CN" sz="3600" b="1" u="none" strike="noStrike" kern="100" cap="none" spc="0" normalizeH="0" baseline="0" noProof="0" dirty="0">
              <a:ln>
                <a:noFill/>
              </a:ln>
              <a:solidFill>
                <a:prstClr val="white"/>
              </a:solidFill>
              <a:effectLst/>
              <a:uLnTx/>
              <a:uFillTx/>
              <a:latin typeface="Arial Black" panose="020B0A04020102020204" pitchFamily="34" charset="0"/>
              <a:ea typeface="黑体"/>
              <a:cs typeface="Times New Roman" panose="02020603050405020304" pitchFamily="18" charset="0"/>
            </a:endParaRPr>
          </a:p>
        </p:txBody>
      </p:sp>
      <p:pic>
        <p:nvPicPr>
          <p:cNvPr id="7" name="图片 6"/>
          <p:cNvPicPr>
            <a:picLocks noChangeAspect="1"/>
          </p:cNvPicPr>
          <p:nvPr/>
        </p:nvPicPr>
        <p:blipFill>
          <a:blip r:embed="rId4"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288000" y="72000"/>
            <a:ext cx="3088800" cy="1085040"/>
          </a:xfrm>
          <a:prstGeom prst="rect">
            <a:avLst/>
          </a:prstGeom>
        </p:spPr>
      </p:pic>
      <p:sp>
        <p:nvSpPr>
          <p:cNvPr id="9" name="矩形 8"/>
          <p:cNvSpPr/>
          <p:nvPr/>
        </p:nvSpPr>
        <p:spPr>
          <a:xfrm>
            <a:off x="2" y="3809863"/>
            <a:ext cx="9162255" cy="1446550"/>
          </a:xfrm>
          <a:prstGeom prst="rect">
            <a:avLst/>
          </a:prstGeom>
          <a:effectLst>
            <a:outerShdw blurRad="50800" dist="38100" dir="5400000" algn="t" rotWithShape="0">
              <a:prstClr val="black">
                <a:alpha val="40000"/>
              </a:prstClr>
            </a:outerShdw>
          </a:effectLst>
        </p:spPr>
        <p:txBody>
          <a:bodyPr wrap="square">
            <a:spAutoFit/>
          </a:bodyPr>
          <a:lstStyle/>
          <a:p>
            <a:pPr marL="0" marR="0" lvl="0" indent="127000" algn="ctr" defTabSz="914400" rtl="0" eaLnBrk="1" fontAlgn="auto" latinLnBrk="0" hangingPunct="1">
              <a:lnSpc>
                <a:spcPct val="120000"/>
              </a:lnSpc>
              <a:spcBef>
                <a:spcPts val="0"/>
              </a:spcBef>
              <a:spcAft>
                <a:spcPts val="0"/>
              </a:spcAft>
              <a:buClrTx/>
              <a:buSzTx/>
              <a:buFontTx/>
              <a:buNone/>
              <a:tabLst/>
              <a:defRPr/>
            </a:pPr>
            <a:r>
              <a:rPr lang="en-US" altLang="zh-CN" sz="2000" b="1" kern="100" dirty="0" err="1">
                <a:solidFill>
                  <a:prstClr val="white"/>
                </a:solidFill>
                <a:latin typeface="Times New Roman"/>
                <a:ea typeface="黑体"/>
                <a:cs typeface="Times New Roman" panose="02020603050405020304" pitchFamily="18" charset="0"/>
              </a:rPr>
              <a:t>Qinghua</a:t>
            </a:r>
            <a:r>
              <a:rPr lang="en-US" altLang="zh-CN" sz="2000" b="1" kern="100" dirty="0">
                <a:solidFill>
                  <a:prstClr val="white"/>
                </a:solidFill>
                <a:latin typeface="Times New Roman"/>
                <a:ea typeface="黑体"/>
                <a:cs typeface="Times New Roman" panose="02020603050405020304" pitchFamily="18" charset="0"/>
              </a:rPr>
              <a:t> Zheng</a:t>
            </a:r>
            <a:endParaRPr kumimoji="0" lang="zh-CN" altLang="en-US" sz="2000" b="1" i="0" u="none" strike="noStrike" kern="100" cap="none" spc="0" normalizeH="0" baseline="0" noProof="0" dirty="0">
              <a:ln>
                <a:noFill/>
              </a:ln>
              <a:solidFill>
                <a:prstClr val="white"/>
              </a:solidFill>
              <a:effectLst/>
              <a:uLnTx/>
              <a:uFillTx/>
              <a:latin typeface="Times New Roman"/>
              <a:ea typeface="黑体"/>
              <a:cs typeface="Times New Roman" panose="02020603050405020304" pitchFamily="18" charset="0"/>
            </a:endParaRPr>
          </a:p>
          <a:p>
            <a:pPr marL="0" marR="0" lvl="0" indent="127000" algn="ctr" defTabSz="914400" rtl="0" eaLnBrk="1" fontAlgn="auto" latinLnBrk="0" hangingPunct="1">
              <a:lnSpc>
                <a:spcPct val="200000"/>
              </a:lnSpc>
              <a:spcBef>
                <a:spcPts val="0"/>
              </a:spcBef>
              <a:spcAft>
                <a:spcPts val="0"/>
              </a:spcAft>
              <a:buClrTx/>
              <a:buSzTx/>
              <a:buFontTx/>
              <a:buNone/>
              <a:tabLst/>
              <a:defRPr/>
            </a:pPr>
            <a:r>
              <a:rPr kumimoji="0" lang="en-US" altLang="zh-CN" sz="2000" b="1" i="0" u="none" strike="noStrike" kern="100" cap="none" spc="0" normalizeH="0" baseline="0" noProof="0" dirty="0">
                <a:ln>
                  <a:noFill/>
                </a:ln>
                <a:solidFill>
                  <a:prstClr val="white"/>
                </a:solidFill>
                <a:effectLst/>
                <a:uLnTx/>
                <a:uFillTx/>
                <a:latin typeface="Times New Roman"/>
                <a:ea typeface="黑体"/>
                <a:cs typeface="Times New Roman" panose="02020603050405020304" pitchFamily="18" charset="0"/>
              </a:rPr>
              <a:t>School of Computer Science &amp; Technology,</a:t>
            </a:r>
          </a:p>
          <a:p>
            <a:pPr marL="0" marR="0" lvl="0" indent="127000" algn="ctr" defTabSz="914400" rtl="0" eaLnBrk="1" fontAlgn="auto" latinLnBrk="0" hangingPunct="1">
              <a:lnSpc>
                <a:spcPct val="120000"/>
              </a:lnSpc>
              <a:spcBef>
                <a:spcPts val="0"/>
              </a:spcBef>
              <a:spcAft>
                <a:spcPts val="0"/>
              </a:spcAft>
              <a:buClrTx/>
              <a:buSzTx/>
              <a:buFontTx/>
              <a:buNone/>
              <a:tabLst/>
              <a:defRPr/>
            </a:pPr>
            <a:r>
              <a:rPr kumimoji="0" lang="en-US" altLang="zh-CN" sz="2000" b="1" i="0" u="none" strike="noStrike" kern="100" cap="none" spc="0" normalizeH="0" baseline="0" noProof="0" dirty="0">
                <a:ln>
                  <a:noFill/>
                </a:ln>
                <a:solidFill>
                  <a:prstClr val="white"/>
                </a:solidFill>
                <a:effectLst/>
                <a:uLnTx/>
                <a:uFillTx/>
                <a:latin typeface="Times New Roman"/>
                <a:ea typeface="黑体"/>
                <a:cs typeface="Times New Roman" panose="02020603050405020304" pitchFamily="18" charset="0"/>
              </a:rPr>
              <a:t>Xi’an </a:t>
            </a:r>
            <a:r>
              <a:rPr kumimoji="0" lang="en-US" altLang="zh-CN" sz="2000" b="1" i="0" u="none" strike="noStrike" kern="100" cap="none" spc="0" normalizeH="0" baseline="0" noProof="0" dirty="0" err="1">
                <a:ln>
                  <a:noFill/>
                </a:ln>
                <a:solidFill>
                  <a:prstClr val="white"/>
                </a:solidFill>
                <a:effectLst/>
                <a:uLnTx/>
                <a:uFillTx/>
                <a:latin typeface="Times New Roman"/>
                <a:ea typeface="黑体"/>
                <a:cs typeface="Times New Roman" panose="02020603050405020304" pitchFamily="18" charset="0"/>
              </a:rPr>
              <a:t>Jiaotong</a:t>
            </a:r>
            <a:r>
              <a:rPr kumimoji="0" lang="en-US" altLang="zh-CN" sz="2000" b="1" i="0" u="none" strike="noStrike" kern="100" cap="none" spc="0" normalizeH="0" baseline="0" noProof="0" dirty="0">
                <a:ln>
                  <a:noFill/>
                </a:ln>
                <a:solidFill>
                  <a:prstClr val="white"/>
                </a:solidFill>
                <a:effectLst/>
                <a:uLnTx/>
                <a:uFillTx/>
                <a:latin typeface="Times New Roman"/>
                <a:ea typeface="黑体"/>
                <a:cs typeface="Times New Roman" panose="02020603050405020304" pitchFamily="18" charset="0"/>
              </a:rPr>
              <a:t> University</a:t>
            </a:r>
            <a:endParaRPr kumimoji="0" lang="zh-CN" altLang="en-US" sz="2000" b="1" i="0" u="none" strike="noStrike" kern="100" cap="none" spc="0" normalizeH="0" baseline="0" noProof="0" dirty="0">
              <a:ln>
                <a:noFill/>
              </a:ln>
              <a:solidFill>
                <a:prstClr val="white"/>
              </a:solidFill>
              <a:effectLst/>
              <a:uLnTx/>
              <a:uFillTx/>
              <a:latin typeface="Times New Roman"/>
              <a:ea typeface="黑体"/>
              <a:cs typeface="Times New Roman" panose="02020603050405020304" pitchFamily="18" charset="0"/>
            </a:endParaRPr>
          </a:p>
        </p:txBody>
      </p:sp>
    </p:spTree>
    <p:extLst>
      <p:ext uri="{BB962C8B-B14F-4D97-AF65-F5344CB8AC3E}">
        <p14:creationId xmlns:p14="http://schemas.microsoft.com/office/powerpoint/2010/main" val="2038278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914695" y="308399"/>
            <a:ext cx="1877630" cy="646331"/>
          </a:xfrm>
          <a:prstGeom prst="rect">
            <a:avLst/>
          </a:prstGeom>
        </p:spPr>
        <p:txBody>
          <a:bodyPr wrap="none">
            <a:spAutoFit/>
          </a:bodyPr>
          <a:lstStyle/>
          <a:p>
            <a:pPr lvl="0" eaLnBrk="0" fontAlgn="base" hangingPunct="0">
              <a:spcBef>
                <a:spcPct val="0"/>
              </a:spcBef>
              <a:spcAft>
                <a:spcPct val="0"/>
              </a:spcAft>
            </a:pPr>
            <a:r>
              <a:rPr lang="en-US" altLang="zh-CN" sz="3600" dirty="0">
                <a:solidFill>
                  <a:srgbClr val="1557AE"/>
                </a:solidFill>
                <a:latin typeface="Arial" panose="020B0604020202020204" pitchFamily="34" charset="0"/>
                <a:ea typeface="宋体" pitchFamily="2" charset="-122"/>
                <a:cs typeface="Arial" panose="020B0604020202020204" pitchFamily="34" charset="0"/>
              </a:rPr>
              <a:t>News AI</a:t>
            </a:r>
            <a:endParaRPr kumimoji="0" lang="en-US" altLang="zh-CN" sz="3600" b="0" i="0" u="none" strike="noStrike" kern="1200" cap="none" spc="0" normalizeH="0" baseline="0" noProof="0" dirty="0">
              <a:ln>
                <a:noFill/>
              </a:ln>
              <a:solidFill>
                <a:srgbClr val="1557AE"/>
              </a:solidFill>
              <a:effectLst/>
              <a:uLnTx/>
              <a:uFillTx/>
              <a:latin typeface="Arial" panose="020B0604020202020204" pitchFamily="34" charset="0"/>
              <a:ea typeface="宋体" pitchFamily="2" charset="-122"/>
              <a:cs typeface="Arial" panose="020B0604020202020204" pitchFamily="34" charset="0"/>
            </a:endParaRPr>
          </a:p>
        </p:txBody>
      </p:sp>
      <p:sp>
        <p:nvSpPr>
          <p:cNvPr id="6" name="流程图: 过程 5"/>
          <p:cNvSpPr/>
          <p:nvPr/>
        </p:nvSpPr>
        <p:spPr>
          <a:xfrm rot="5400000">
            <a:off x="-47062" y="263186"/>
            <a:ext cx="739101" cy="644980"/>
          </a:xfrm>
          <a:prstGeom prst="flowChartProcess">
            <a:avLst/>
          </a:prstGeom>
          <a:solidFill>
            <a:srgbClr val="1557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Calibri"/>
              <a:ea typeface="等线" panose="02010600030101010101" pitchFamily="2" charset="-122"/>
              <a:cs typeface="+mn-cs"/>
            </a:endParaRPr>
          </a:p>
        </p:txBody>
      </p:sp>
      <p:sp>
        <p:nvSpPr>
          <p:cNvPr id="7" name="流程图: 过程 6"/>
          <p:cNvSpPr/>
          <p:nvPr/>
        </p:nvSpPr>
        <p:spPr>
          <a:xfrm rot="5400000">
            <a:off x="441431" y="523084"/>
            <a:ext cx="739101" cy="125186"/>
          </a:xfrm>
          <a:prstGeom prst="flowChartProcess">
            <a:avLst/>
          </a:prstGeom>
          <a:solidFill>
            <a:srgbClr val="1557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Calibri"/>
              <a:ea typeface="等线" panose="02010600030101010101" pitchFamily="2" charset="-122"/>
              <a:cs typeface="+mn-cs"/>
            </a:endParaRPr>
          </a:p>
        </p:txBody>
      </p:sp>
      <p:sp>
        <p:nvSpPr>
          <p:cNvPr id="8" name="矩形 7"/>
          <p:cNvSpPr/>
          <p:nvPr/>
        </p:nvSpPr>
        <p:spPr>
          <a:xfrm>
            <a:off x="43130" y="669715"/>
            <a:ext cx="548227" cy="261610"/>
          </a:xfrm>
          <a:prstGeom prst="rect">
            <a:avLst/>
          </a:prstGeom>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700" b="0" i="0" u="none" strike="noStrike" kern="0" cap="none" spc="0" normalizeH="0" baseline="0" noProof="0">
                <a:ln>
                  <a:noFill/>
                </a:ln>
                <a:solidFill>
                  <a:prstClr val="white"/>
                </a:solidFill>
                <a:effectLst/>
                <a:uLnTx/>
                <a:uFillTx/>
                <a:latin typeface="Berlin Sans FB Demi" panose="020E0802020502020306" pitchFamily="34" charset="0"/>
                <a:ea typeface="黑体"/>
                <a:cs typeface="+mn-cs"/>
              </a:rPr>
              <a:t>PART</a:t>
            </a:r>
            <a:endParaRPr kumimoji="0" lang="zh-CN" altLang="en-US" sz="1700" b="0" i="0" u="none" strike="noStrike" kern="0" cap="none" spc="0" normalizeH="0" baseline="0" noProof="0">
              <a:ln>
                <a:noFill/>
              </a:ln>
              <a:solidFill>
                <a:prstClr val="white"/>
              </a:solidFill>
              <a:effectLst/>
              <a:uLnTx/>
              <a:uFillTx/>
              <a:latin typeface="Berlin Sans FB Demi" panose="020E0802020502020306" pitchFamily="34" charset="0"/>
              <a:ea typeface="黑体"/>
              <a:cs typeface="+mn-cs"/>
            </a:endParaRPr>
          </a:p>
        </p:txBody>
      </p:sp>
      <p:sp>
        <p:nvSpPr>
          <p:cNvPr id="9" name="矩形 8"/>
          <p:cNvSpPr/>
          <p:nvPr/>
        </p:nvSpPr>
        <p:spPr>
          <a:xfrm>
            <a:off x="67274" y="145115"/>
            <a:ext cx="482824" cy="64633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3600" kern="0" dirty="0">
                <a:solidFill>
                  <a:prstClr val="white"/>
                </a:solidFill>
                <a:latin typeface="Broadway" panose="04040905080B02020502" pitchFamily="82" charset="0"/>
                <a:ea typeface="黑体"/>
              </a:rPr>
              <a:t>2</a:t>
            </a:r>
            <a:endParaRPr kumimoji="0" lang="zh-CN" altLang="en-US" sz="3600" b="0" i="0" u="none" strike="noStrike" kern="0" cap="none" spc="0" normalizeH="0" baseline="0" noProof="0" dirty="0">
              <a:ln>
                <a:noFill/>
              </a:ln>
              <a:solidFill>
                <a:prstClr val="white"/>
              </a:solidFill>
              <a:effectLst/>
              <a:uLnTx/>
              <a:uFillTx/>
              <a:latin typeface="Broadway" panose="04040905080B02020502" pitchFamily="82" charset="0"/>
              <a:ea typeface="黑体"/>
              <a:cs typeface="+mn-cs"/>
            </a:endParaRPr>
          </a:p>
        </p:txBody>
      </p:sp>
      <p:sp>
        <p:nvSpPr>
          <p:cNvPr id="10" name="矩形 9"/>
          <p:cNvSpPr/>
          <p:nvPr/>
        </p:nvSpPr>
        <p:spPr>
          <a:xfrm>
            <a:off x="43130" y="669715"/>
            <a:ext cx="548227" cy="261610"/>
          </a:xfrm>
          <a:prstGeom prst="rect">
            <a:avLst/>
          </a:prstGeom>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700" b="0" i="0" u="none" strike="noStrike" kern="0" cap="none" spc="0" normalizeH="0" baseline="0" noProof="0">
                <a:ln>
                  <a:noFill/>
                </a:ln>
                <a:solidFill>
                  <a:prstClr val="white"/>
                </a:solidFill>
                <a:effectLst/>
                <a:uLnTx/>
                <a:uFillTx/>
                <a:latin typeface="Berlin Sans FB Demi" panose="020E0802020502020306" pitchFamily="34" charset="0"/>
                <a:ea typeface="黑体"/>
                <a:cs typeface="+mn-cs"/>
              </a:rPr>
              <a:t>PART</a:t>
            </a:r>
            <a:endParaRPr kumimoji="0" lang="zh-CN" altLang="en-US" sz="1700" b="0" i="0" u="none" strike="noStrike" kern="0" cap="none" spc="0" normalizeH="0" baseline="0" noProof="0">
              <a:ln>
                <a:noFill/>
              </a:ln>
              <a:solidFill>
                <a:prstClr val="white"/>
              </a:solidFill>
              <a:effectLst/>
              <a:uLnTx/>
              <a:uFillTx/>
              <a:latin typeface="Berlin Sans FB Demi" panose="020E0802020502020306" pitchFamily="34" charset="0"/>
              <a:ea typeface="黑体"/>
              <a:cs typeface="+mn-cs"/>
            </a:endParaRPr>
          </a:p>
        </p:txBody>
      </p:sp>
      <p:sp>
        <p:nvSpPr>
          <p:cNvPr id="11" name="矩形 10"/>
          <p:cNvSpPr/>
          <p:nvPr/>
        </p:nvSpPr>
        <p:spPr>
          <a:xfrm>
            <a:off x="43130" y="669715"/>
            <a:ext cx="548227" cy="261610"/>
          </a:xfrm>
          <a:prstGeom prst="rect">
            <a:avLst/>
          </a:prstGeom>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700" b="0" i="0" u="none" strike="noStrike" kern="0" cap="none" spc="0" normalizeH="0" baseline="0" noProof="0">
                <a:ln>
                  <a:noFill/>
                </a:ln>
                <a:solidFill>
                  <a:prstClr val="white"/>
                </a:solidFill>
                <a:effectLst/>
                <a:uLnTx/>
                <a:uFillTx/>
                <a:latin typeface="Berlin Sans FB Demi" panose="020E0802020502020306" pitchFamily="34" charset="0"/>
                <a:ea typeface="黑体"/>
                <a:cs typeface="+mn-cs"/>
              </a:rPr>
              <a:t>PART</a:t>
            </a:r>
            <a:endParaRPr kumimoji="0" lang="zh-CN" altLang="en-US" sz="1700" b="0" i="0" u="none" strike="noStrike" kern="0" cap="none" spc="0" normalizeH="0" baseline="0" noProof="0">
              <a:ln>
                <a:noFill/>
              </a:ln>
              <a:solidFill>
                <a:prstClr val="white"/>
              </a:solidFill>
              <a:effectLst/>
              <a:uLnTx/>
              <a:uFillTx/>
              <a:latin typeface="Berlin Sans FB Demi" panose="020E0802020502020306" pitchFamily="34" charset="0"/>
              <a:ea typeface="黑体"/>
              <a:cs typeface="+mn-cs"/>
            </a:endParaRPr>
          </a:p>
        </p:txBody>
      </p:sp>
      <p:pic>
        <p:nvPicPr>
          <p:cNvPr id="17" name="Picture 7">
            <a:extLst>
              <a:ext uri="{FF2B5EF4-FFF2-40B4-BE49-F238E27FC236}">
                <a16:creationId xmlns:a16="http://schemas.microsoft.com/office/drawing/2014/main" id="{6E57851D-8B4F-4CE4-A7B1-4962C14B09FF}"/>
              </a:ext>
            </a:extLst>
          </p:cNvPr>
          <p:cNvPicPr>
            <a:picLocks noChangeAspect="1"/>
          </p:cNvPicPr>
          <p:nvPr/>
        </p:nvPicPr>
        <p:blipFill>
          <a:blip r:embed="rId3"/>
          <a:stretch>
            <a:fillRect/>
          </a:stretch>
        </p:blipFill>
        <p:spPr>
          <a:xfrm>
            <a:off x="671571" y="1021623"/>
            <a:ext cx="2572338" cy="3333750"/>
          </a:xfrm>
          <a:prstGeom prst="rect">
            <a:avLst/>
          </a:prstGeom>
        </p:spPr>
      </p:pic>
      <p:pic>
        <p:nvPicPr>
          <p:cNvPr id="18" name="Picture 8">
            <a:extLst>
              <a:ext uri="{FF2B5EF4-FFF2-40B4-BE49-F238E27FC236}">
                <a16:creationId xmlns:a16="http://schemas.microsoft.com/office/drawing/2014/main" id="{977B105E-A43E-442C-90B1-A5FC3378CB9A}"/>
              </a:ext>
            </a:extLst>
          </p:cNvPr>
          <p:cNvPicPr>
            <a:picLocks noChangeAspect="1"/>
          </p:cNvPicPr>
          <p:nvPr/>
        </p:nvPicPr>
        <p:blipFill>
          <a:blip r:embed="rId4"/>
          <a:stretch>
            <a:fillRect/>
          </a:stretch>
        </p:blipFill>
        <p:spPr>
          <a:xfrm>
            <a:off x="1957740" y="1570814"/>
            <a:ext cx="4762500" cy="3972548"/>
          </a:xfrm>
          <a:prstGeom prst="rect">
            <a:avLst/>
          </a:prstGeom>
        </p:spPr>
      </p:pic>
      <p:pic>
        <p:nvPicPr>
          <p:cNvPr id="19" name="Picture 9">
            <a:extLst>
              <a:ext uri="{FF2B5EF4-FFF2-40B4-BE49-F238E27FC236}">
                <a16:creationId xmlns:a16="http://schemas.microsoft.com/office/drawing/2014/main" id="{ECF5BA23-B7E2-42B7-8B9B-959C1AD1979A}"/>
              </a:ext>
            </a:extLst>
          </p:cNvPr>
          <p:cNvPicPr>
            <a:picLocks noChangeAspect="1"/>
          </p:cNvPicPr>
          <p:nvPr/>
        </p:nvPicPr>
        <p:blipFill>
          <a:blip r:embed="rId5"/>
          <a:stretch>
            <a:fillRect/>
          </a:stretch>
        </p:blipFill>
        <p:spPr>
          <a:xfrm>
            <a:off x="2487123" y="2576832"/>
            <a:ext cx="6407503" cy="2165350"/>
          </a:xfrm>
          <a:prstGeom prst="rect">
            <a:avLst/>
          </a:prstGeom>
        </p:spPr>
      </p:pic>
      <p:pic>
        <p:nvPicPr>
          <p:cNvPr id="20" name="图片 19">
            <a:extLst>
              <a:ext uri="{FF2B5EF4-FFF2-40B4-BE49-F238E27FC236}">
                <a16:creationId xmlns:a16="http://schemas.microsoft.com/office/drawing/2014/main" id="{927B407B-FD74-4A9D-B415-FF8EA59D960A}"/>
              </a:ext>
            </a:extLst>
          </p:cNvPr>
          <p:cNvPicPr>
            <a:picLocks noChangeAspect="1"/>
          </p:cNvPicPr>
          <p:nvPr/>
        </p:nvPicPr>
        <p:blipFill>
          <a:blip r:embed="rId6"/>
          <a:stretch>
            <a:fillRect/>
          </a:stretch>
        </p:blipFill>
        <p:spPr>
          <a:xfrm>
            <a:off x="3773292" y="2672307"/>
            <a:ext cx="4801766" cy="3866651"/>
          </a:xfrm>
          <a:prstGeom prst="rect">
            <a:avLst/>
          </a:prstGeom>
        </p:spPr>
      </p:pic>
    </p:spTree>
    <p:extLst>
      <p:ext uri="{BB962C8B-B14F-4D97-AF65-F5344CB8AC3E}">
        <p14:creationId xmlns:p14="http://schemas.microsoft.com/office/powerpoint/2010/main" val="98757129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p:cNvSpPr>
          <p:nvPr/>
        </p:nvSpPr>
        <p:spPr bwMode="auto">
          <a:xfrm>
            <a:off x="179512" y="1441075"/>
            <a:ext cx="8630450" cy="3845412"/>
          </a:xfrm>
          <a:prstGeom prst="rect">
            <a:avLst/>
          </a:prstGeom>
        </p:spPr>
        <p:txBody>
          <a:bodyPr vert="horz" wrap="square" lIns="91440" tIns="45720" rIns="91440" bIns="45720" rtlCol="0">
            <a:spAutoFit/>
          </a:bodyPr>
          <a:lstStyle>
            <a:defPPr>
              <a:defRPr lang="zh-CN"/>
            </a:defPPr>
            <a:lvl1pPr marL="342900" indent="-342900" eaLnBrk="1" hangingPunct="1">
              <a:lnSpc>
                <a:spcPct val="150000"/>
              </a:lnSpc>
              <a:buClr>
                <a:schemeClr val="accent1">
                  <a:lumMod val="50000"/>
                </a:schemeClr>
              </a:buClr>
              <a:buFont typeface="Wingdings" panose="05000000000000000000" pitchFamily="2" charset="2"/>
              <a:buChar char="n"/>
              <a:defRPr b="1">
                <a:effectLst/>
                <a:latin typeface="Arial" panose="020B0604020202020204" pitchFamily="34" charset="0"/>
              </a:defRPr>
            </a:lvl1pPr>
            <a:lvl2pPr marL="685800" lvl="1" indent="-228600" eaLnBrk="1" hangingPunct="1">
              <a:lnSpc>
                <a:spcPct val="90000"/>
              </a:lnSpc>
              <a:spcBef>
                <a:spcPts val="500"/>
              </a:spcBef>
              <a:buFont typeface="Arial" panose="020B0604020202020204" pitchFamily="34" charset="0"/>
              <a:buChar char="•"/>
              <a:defRPr sz="2000">
                <a:effectLst/>
                <a:latin typeface="+mn-lt"/>
                <a:ea typeface="+mn-ea"/>
              </a:defRPr>
            </a:lvl2pPr>
            <a:lvl3pPr marL="1143000" lvl="2" indent="-228600" eaLnBrk="1" hangingPunct="1">
              <a:lnSpc>
                <a:spcPct val="90000"/>
              </a:lnSpc>
              <a:spcBef>
                <a:spcPts val="500"/>
              </a:spcBef>
              <a:buFont typeface="Arial" panose="020B0604020202020204" pitchFamily="34" charset="0"/>
              <a:buChar char="•"/>
              <a:defRPr sz="2000">
                <a:effectLst/>
                <a:latin typeface="+mn-lt"/>
                <a:ea typeface="+mn-ea"/>
              </a:defRPr>
            </a:lvl3pPr>
          </a:lstStyle>
          <a:p>
            <a:pPr lvl="0" fontAlgn="base">
              <a:spcBef>
                <a:spcPct val="0"/>
              </a:spcBef>
              <a:spcAft>
                <a:spcPct val="0"/>
              </a:spcAft>
              <a:buClr>
                <a:srgbClr val="5B9BD5">
                  <a:lumMod val="50000"/>
                </a:srgbClr>
              </a:buClr>
              <a:defRPr/>
            </a:pPr>
            <a:r>
              <a:rPr kumimoji="0" lang="en-GB" sz="2400" b="1" i="0" u="none" strike="noStrike" kern="1200" cap="none" spc="0" normalizeH="0" baseline="0" noProof="0" dirty="0">
                <a:ln>
                  <a:noFill/>
                </a:ln>
                <a:solidFill>
                  <a:prstClr val="black"/>
                </a:solidFill>
                <a:effectLst/>
                <a:uLnTx/>
                <a:uFillTx/>
                <a:latin typeface="Arial" panose="020B0604020202020204" pitchFamily="34" charset="0"/>
                <a:ea typeface="宋体" pitchFamily="2" charset="-122"/>
                <a:cs typeface="+mn-cs"/>
              </a:rPr>
              <a:t>Human Intelligence (HI) is something related to the various other cognitive process in order to have </a:t>
            </a:r>
            <a:r>
              <a:rPr lang="en-GB" altLang="zh-CN" sz="2400" dirty="0">
                <a:solidFill>
                  <a:prstClr val="black"/>
                </a:solidFill>
                <a:ea typeface="宋体" pitchFamily="2" charset="-122"/>
              </a:rPr>
              <a:t>adaption of</a:t>
            </a:r>
            <a:r>
              <a:rPr kumimoji="0" lang="en-GB" sz="2400" b="1" i="0" u="none" strike="noStrike" kern="1200" cap="none" spc="0" normalizeH="0" baseline="0" noProof="0" dirty="0">
                <a:ln>
                  <a:noFill/>
                </a:ln>
                <a:solidFill>
                  <a:prstClr val="black"/>
                </a:solidFill>
                <a:effectLst/>
                <a:uLnTx/>
                <a:uFillTx/>
                <a:latin typeface="Arial" panose="020B0604020202020204" pitchFamily="34" charset="0"/>
                <a:ea typeface="宋体" pitchFamily="2" charset="-122"/>
                <a:cs typeface="+mn-cs"/>
              </a:rPr>
              <a:t> specific environment</a:t>
            </a:r>
          </a:p>
          <a:p>
            <a:pPr marL="342900" marR="0" lvl="0" indent="-342900" algn="l" defTabSz="914400" rtl="0" eaLnBrk="1" fontAlgn="base" latinLnBrk="0" hangingPunct="1">
              <a:lnSpc>
                <a:spcPct val="150000"/>
              </a:lnSpc>
              <a:spcBef>
                <a:spcPct val="0"/>
              </a:spcBef>
              <a:spcAft>
                <a:spcPct val="0"/>
              </a:spcAft>
              <a:buClr>
                <a:srgbClr val="5B9BD5">
                  <a:lumMod val="50000"/>
                </a:srgbClr>
              </a:buClr>
              <a:buSzTx/>
              <a:buFont typeface="Wingdings" panose="05000000000000000000" pitchFamily="2" charset="2"/>
              <a:buChar char="n"/>
              <a:tabLst/>
              <a:defRPr/>
            </a:pPr>
            <a:r>
              <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宋体" pitchFamily="2" charset="-122"/>
                <a:cs typeface="+mn-cs"/>
              </a:rPr>
              <a:t>HI Featured with</a:t>
            </a:r>
            <a:endParaRPr kumimoji="0" lang="en-GB" sz="2400" b="1" i="0" u="none" strike="noStrike" kern="1200" cap="none" spc="0" normalizeH="0" baseline="0" noProof="0" dirty="0">
              <a:ln>
                <a:noFill/>
              </a:ln>
              <a:solidFill>
                <a:prstClr val="black"/>
              </a:solidFill>
              <a:effectLst/>
              <a:uLnTx/>
              <a:uFillTx/>
              <a:latin typeface="Arial" panose="020B0604020202020204" pitchFamily="34" charset="0"/>
              <a:ea typeface="宋体" pitchFamily="2" charset="-122"/>
              <a:cs typeface="+mn-cs"/>
            </a:endParaRPr>
          </a:p>
          <a:p>
            <a:pPr marL="685800" marR="0" lvl="1" indent="-228600" algn="l" defTabSz="914400" rtl="0" eaLnBrk="1" fontAlgn="base" latinLnBrk="0" hangingPunct="1">
              <a:lnSpc>
                <a:spcPct val="150000"/>
              </a:lnSpc>
              <a:spcBef>
                <a:spcPts val="500"/>
              </a:spcBef>
              <a:spcAft>
                <a:spcPct val="0"/>
              </a:spcAft>
              <a:buClrTx/>
              <a:buSzTx/>
              <a:buFont typeface="Arial" panose="020B0604020202020204" pitchFamily="34" charset="0"/>
              <a:buChar char="•"/>
              <a:tabLst/>
              <a:defRPr/>
            </a:pPr>
            <a:r>
              <a:rPr kumimoji="0" lang="en-GB" sz="2000" b="0" i="0" u="none" strike="noStrike" kern="1200" cap="none" spc="0" normalizeH="0" baseline="0" noProof="0" dirty="0">
                <a:ln>
                  <a:noFill/>
                </a:ln>
                <a:solidFill>
                  <a:prstClr val="black"/>
                </a:solidFill>
                <a:effectLst/>
                <a:uLnTx/>
                <a:uFillTx/>
                <a:latin typeface="Calibri"/>
                <a:ea typeface="+mn-ea"/>
                <a:cs typeface="+mn-cs"/>
              </a:rPr>
              <a:t>something differently perceived and differently acquired</a:t>
            </a:r>
          </a:p>
          <a:p>
            <a:pPr marL="685800" marR="0" lvl="1" indent="-228600" algn="l" defTabSz="914400" rtl="0" eaLnBrk="1" fontAlgn="base" latinLnBrk="0" hangingPunct="1">
              <a:lnSpc>
                <a:spcPct val="150000"/>
              </a:lnSpc>
              <a:spcBef>
                <a:spcPts val="500"/>
              </a:spcBef>
              <a:spcAft>
                <a:spcPct val="0"/>
              </a:spcAft>
              <a:buClrTx/>
              <a:buSzTx/>
              <a:buFont typeface="Arial" panose="020B0604020202020204" pitchFamily="34" charset="0"/>
              <a:buChar char="•"/>
              <a:tabLst/>
              <a:defRPr/>
            </a:pPr>
            <a:r>
              <a:rPr kumimoji="0" lang="en-GB" sz="2000" b="0" i="0" u="none" strike="noStrike" kern="1200" cap="none" spc="0" normalizeH="0" baseline="0" noProof="0" dirty="0">
                <a:ln>
                  <a:noFill/>
                </a:ln>
                <a:solidFill>
                  <a:prstClr val="black"/>
                </a:solidFill>
                <a:effectLst/>
                <a:uLnTx/>
                <a:uFillTx/>
                <a:latin typeface="Calibri"/>
                <a:ea typeface="+mn-ea"/>
                <a:cs typeface="+mn-cs"/>
              </a:rPr>
              <a:t>something natural, no artificiality is involved in it</a:t>
            </a:r>
          </a:p>
          <a:p>
            <a:pPr marL="342900" marR="0" lvl="0" indent="-342900" algn="l" defTabSz="914400" rtl="0" eaLnBrk="1" fontAlgn="base" latinLnBrk="0" hangingPunct="1">
              <a:lnSpc>
                <a:spcPct val="150000"/>
              </a:lnSpc>
              <a:spcBef>
                <a:spcPct val="0"/>
              </a:spcBef>
              <a:spcAft>
                <a:spcPct val="0"/>
              </a:spcAft>
              <a:buClr>
                <a:srgbClr val="5B9BD5">
                  <a:lumMod val="50000"/>
                </a:srgbClr>
              </a:buClr>
              <a:buSzTx/>
              <a:buFont typeface="Wingdings" panose="05000000000000000000" pitchFamily="2" charset="2"/>
              <a:buChar char="n"/>
              <a:tabLst/>
              <a:defRPr/>
            </a:pPr>
            <a:r>
              <a:rPr kumimoji="0" lang="en-GB" sz="2400" b="1" i="0" u="none" strike="noStrike" kern="1200" cap="none" spc="0" normalizeH="0" baseline="0" noProof="0" dirty="0">
                <a:ln>
                  <a:noFill/>
                </a:ln>
                <a:solidFill>
                  <a:prstClr val="black"/>
                </a:solidFill>
                <a:effectLst/>
                <a:uLnTx/>
                <a:uFillTx/>
                <a:latin typeface="Arial" panose="020B0604020202020204" pitchFamily="34" charset="0"/>
                <a:ea typeface="宋体" pitchFamily="2" charset="-122"/>
                <a:cs typeface="+mn-cs"/>
              </a:rPr>
              <a:t>The word </a:t>
            </a:r>
            <a:r>
              <a:rPr kumimoji="0" lang="en-GB" altLang="zh-CN" sz="2400" b="1" i="0" u="none" strike="noStrike" kern="1200" cap="none" spc="0" normalizeH="0" baseline="0" noProof="0" dirty="0">
                <a:ln>
                  <a:noFill/>
                </a:ln>
                <a:solidFill>
                  <a:prstClr val="black"/>
                </a:solidFill>
                <a:effectLst/>
                <a:uLnTx/>
                <a:uFillTx/>
                <a:latin typeface="Arial" panose="020B0604020202020204" pitchFamily="34" charset="0"/>
                <a:ea typeface="宋体" pitchFamily="2" charset="-122"/>
                <a:cs typeface="+mn-cs"/>
              </a:rPr>
              <a:t> “ </a:t>
            </a:r>
            <a:r>
              <a:rPr kumimoji="0" lang="en-GB" sz="2400" b="1" i="0" u="none" strike="noStrike" kern="1200" cap="none" spc="0" normalizeH="0" baseline="0" noProof="0" dirty="0">
                <a:ln>
                  <a:noFill/>
                </a:ln>
                <a:solidFill>
                  <a:prstClr val="black"/>
                </a:solidFill>
                <a:effectLst/>
                <a:uLnTx/>
                <a:uFillTx/>
                <a:latin typeface="Arial" panose="020B0604020202020204" pitchFamily="34" charset="0"/>
                <a:ea typeface="宋体" pitchFamily="2" charset="-122"/>
                <a:cs typeface="+mn-cs"/>
              </a:rPr>
              <a:t>intelligence” plays a vital role in human life</a:t>
            </a:r>
          </a:p>
        </p:txBody>
      </p:sp>
      <p:sp>
        <p:nvSpPr>
          <p:cNvPr id="5" name="矩形 4"/>
          <p:cNvSpPr/>
          <p:nvPr/>
        </p:nvSpPr>
        <p:spPr>
          <a:xfrm>
            <a:off x="914695" y="308399"/>
            <a:ext cx="6058069" cy="646331"/>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3600" b="0" i="0" u="none" strike="noStrike" kern="1200" cap="none" spc="0" normalizeH="0" baseline="0" noProof="0">
                <a:ln>
                  <a:noFill/>
                </a:ln>
                <a:solidFill>
                  <a:srgbClr val="1557AE"/>
                </a:solidFill>
                <a:effectLst/>
                <a:uLnTx/>
                <a:uFillTx/>
                <a:latin typeface="Arial" panose="020B0604020202020204" pitchFamily="34" charset="0"/>
                <a:ea typeface="宋体" pitchFamily="2" charset="-122"/>
                <a:cs typeface="Arial" panose="020B0604020202020204" pitchFamily="34" charset="0"/>
              </a:rPr>
              <a:t>What is Human Intelligence?</a:t>
            </a:r>
          </a:p>
        </p:txBody>
      </p:sp>
      <p:sp>
        <p:nvSpPr>
          <p:cNvPr id="6" name="流程图: 过程 5"/>
          <p:cNvSpPr/>
          <p:nvPr/>
        </p:nvSpPr>
        <p:spPr>
          <a:xfrm rot="5400000">
            <a:off x="-47062" y="263186"/>
            <a:ext cx="739101" cy="644980"/>
          </a:xfrm>
          <a:prstGeom prst="flowChartProcess">
            <a:avLst/>
          </a:prstGeom>
          <a:solidFill>
            <a:srgbClr val="1557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Calibri"/>
              <a:ea typeface="等线" panose="02010600030101010101" pitchFamily="2" charset="-122"/>
              <a:cs typeface="+mn-cs"/>
            </a:endParaRPr>
          </a:p>
        </p:txBody>
      </p:sp>
      <p:sp>
        <p:nvSpPr>
          <p:cNvPr id="7" name="流程图: 过程 6"/>
          <p:cNvSpPr/>
          <p:nvPr/>
        </p:nvSpPr>
        <p:spPr>
          <a:xfrm rot="5400000">
            <a:off x="441431" y="523084"/>
            <a:ext cx="739101" cy="125186"/>
          </a:xfrm>
          <a:prstGeom prst="flowChartProcess">
            <a:avLst/>
          </a:prstGeom>
          <a:solidFill>
            <a:srgbClr val="1557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Calibri"/>
              <a:ea typeface="等线" panose="02010600030101010101" pitchFamily="2" charset="-122"/>
              <a:cs typeface="+mn-cs"/>
            </a:endParaRPr>
          </a:p>
        </p:txBody>
      </p:sp>
      <p:sp>
        <p:nvSpPr>
          <p:cNvPr id="8" name="矩形 7"/>
          <p:cNvSpPr/>
          <p:nvPr/>
        </p:nvSpPr>
        <p:spPr>
          <a:xfrm>
            <a:off x="43130" y="669715"/>
            <a:ext cx="548227" cy="261610"/>
          </a:xfrm>
          <a:prstGeom prst="rect">
            <a:avLst/>
          </a:prstGeom>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700" b="0" i="0" u="none" strike="noStrike" kern="0" cap="none" spc="0" normalizeH="0" baseline="0" noProof="0">
                <a:ln>
                  <a:noFill/>
                </a:ln>
                <a:solidFill>
                  <a:prstClr val="white"/>
                </a:solidFill>
                <a:effectLst/>
                <a:uLnTx/>
                <a:uFillTx/>
                <a:latin typeface="Berlin Sans FB Demi" panose="020E0802020502020306" pitchFamily="34" charset="0"/>
                <a:ea typeface="黑体"/>
                <a:cs typeface="+mn-cs"/>
              </a:rPr>
              <a:t>PART</a:t>
            </a:r>
            <a:endParaRPr kumimoji="0" lang="zh-CN" altLang="en-US" sz="1700" b="0" i="0" u="none" strike="noStrike" kern="0" cap="none" spc="0" normalizeH="0" baseline="0" noProof="0">
              <a:ln>
                <a:noFill/>
              </a:ln>
              <a:solidFill>
                <a:prstClr val="white"/>
              </a:solidFill>
              <a:effectLst/>
              <a:uLnTx/>
              <a:uFillTx/>
              <a:latin typeface="Berlin Sans FB Demi" panose="020E0802020502020306" pitchFamily="34" charset="0"/>
              <a:ea typeface="黑体"/>
              <a:cs typeface="+mn-cs"/>
            </a:endParaRPr>
          </a:p>
        </p:txBody>
      </p:sp>
      <p:sp>
        <p:nvSpPr>
          <p:cNvPr id="9" name="矩形 8"/>
          <p:cNvSpPr/>
          <p:nvPr/>
        </p:nvSpPr>
        <p:spPr>
          <a:xfrm>
            <a:off x="67274" y="145115"/>
            <a:ext cx="482824" cy="64633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3600" kern="0" dirty="0">
                <a:solidFill>
                  <a:prstClr val="white"/>
                </a:solidFill>
                <a:latin typeface="Broadway" panose="04040905080B02020502" pitchFamily="82" charset="0"/>
                <a:ea typeface="黑体"/>
              </a:rPr>
              <a:t>2</a:t>
            </a:r>
            <a:endParaRPr kumimoji="0" lang="zh-CN" altLang="en-US" sz="3600" b="0" i="0" u="none" strike="noStrike" kern="0" cap="none" spc="0" normalizeH="0" baseline="0" noProof="0" dirty="0">
              <a:ln>
                <a:noFill/>
              </a:ln>
              <a:solidFill>
                <a:prstClr val="white"/>
              </a:solidFill>
              <a:effectLst/>
              <a:uLnTx/>
              <a:uFillTx/>
              <a:latin typeface="Broadway" panose="04040905080B02020502" pitchFamily="82" charset="0"/>
              <a:ea typeface="黑体"/>
              <a:cs typeface="+mn-cs"/>
            </a:endParaRPr>
          </a:p>
        </p:txBody>
      </p:sp>
      <p:sp>
        <p:nvSpPr>
          <p:cNvPr id="10" name="矩形 9"/>
          <p:cNvSpPr/>
          <p:nvPr/>
        </p:nvSpPr>
        <p:spPr>
          <a:xfrm>
            <a:off x="43130" y="669715"/>
            <a:ext cx="548227" cy="261610"/>
          </a:xfrm>
          <a:prstGeom prst="rect">
            <a:avLst/>
          </a:prstGeom>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700" b="0" i="0" u="none" strike="noStrike" kern="0" cap="none" spc="0" normalizeH="0" baseline="0" noProof="0">
                <a:ln>
                  <a:noFill/>
                </a:ln>
                <a:solidFill>
                  <a:prstClr val="white"/>
                </a:solidFill>
                <a:effectLst/>
                <a:uLnTx/>
                <a:uFillTx/>
                <a:latin typeface="Berlin Sans FB Demi" panose="020E0802020502020306" pitchFamily="34" charset="0"/>
                <a:ea typeface="黑体"/>
                <a:cs typeface="+mn-cs"/>
              </a:rPr>
              <a:t>PART</a:t>
            </a:r>
            <a:endParaRPr kumimoji="0" lang="zh-CN" altLang="en-US" sz="1700" b="0" i="0" u="none" strike="noStrike" kern="0" cap="none" spc="0" normalizeH="0" baseline="0" noProof="0">
              <a:ln>
                <a:noFill/>
              </a:ln>
              <a:solidFill>
                <a:prstClr val="white"/>
              </a:solidFill>
              <a:effectLst/>
              <a:uLnTx/>
              <a:uFillTx/>
              <a:latin typeface="Berlin Sans FB Demi" panose="020E0802020502020306" pitchFamily="34" charset="0"/>
              <a:ea typeface="黑体"/>
              <a:cs typeface="+mn-cs"/>
            </a:endParaRPr>
          </a:p>
        </p:txBody>
      </p:sp>
      <p:sp>
        <p:nvSpPr>
          <p:cNvPr id="11" name="矩形 10"/>
          <p:cNvSpPr/>
          <p:nvPr/>
        </p:nvSpPr>
        <p:spPr>
          <a:xfrm>
            <a:off x="43130" y="669715"/>
            <a:ext cx="548227" cy="261610"/>
          </a:xfrm>
          <a:prstGeom prst="rect">
            <a:avLst/>
          </a:prstGeom>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700" b="0" i="0" u="none" strike="noStrike" kern="0" cap="none" spc="0" normalizeH="0" baseline="0" noProof="0">
                <a:ln>
                  <a:noFill/>
                </a:ln>
                <a:solidFill>
                  <a:prstClr val="white"/>
                </a:solidFill>
                <a:effectLst/>
                <a:uLnTx/>
                <a:uFillTx/>
                <a:latin typeface="Berlin Sans FB Demi" panose="020E0802020502020306" pitchFamily="34" charset="0"/>
                <a:ea typeface="黑体"/>
                <a:cs typeface="+mn-cs"/>
              </a:rPr>
              <a:t>PART</a:t>
            </a:r>
            <a:endParaRPr kumimoji="0" lang="zh-CN" altLang="en-US" sz="1700" b="0" i="0" u="none" strike="noStrike" kern="0" cap="none" spc="0" normalizeH="0" baseline="0" noProof="0">
              <a:ln>
                <a:noFill/>
              </a:ln>
              <a:solidFill>
                <a:prstClr val="white"/>
              </a:solidFill>
              <a:effectLst/>
              <a:uLnTx/>
              <a:uFillTx/>
              <a:latin typeface="Berlin Sans FB Demi" panose="020E0802020502020306" pitchFamily="34" charset="0"/>
              <a:ea typeface="黑体"/>
              <a:cs typeface="+mn-cs"/>
            </a:endParaRPr>
          </a:p>
        </p:txBody>
      </p:sp>
    </p:spTree>
    <p:extLst>
      <p:ext uri="{BB962C8B-B14F-4D97-AF65-F5344CB8AC3E}">
        <p14:creationId xmlns:p14="http://schemas.microsoft.com/office/powerpoint/2010/main" val="3258265743"/>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p:cNvSpPr>
          <p:nvPr/>
        </p:nvSpPr>
        <p:spPr bwMode="auto">
          <a:xfrm>
            <a:off x="303179" y="1209166"/>
            <a:ext cx="8058623" cy="2150845"/>
          </a:xfrm>
          <a:prstGeom prst="rect">
            <a:avLst/>
          </a:prstGeom>
        </p:spPr>
        <p:txBody>
          <a:bodyPr vert="horz" wrap="square" lIns="91440" tIns="45720" rIns="91440" bIns="45720" rtlCol="0">
            <a:spAutoFit/>
          </a:bodyPr>
          <a:lstStyle>
            <a:defPPr>
              <a:defRPr lang="zh-CN"/>
            </a:defPPr>
            <a:lvl1pPr marL="342900" indent="-342900" eaLnBrk="1" hangingPunct="1">
              <a:lnSpc>
                <a:spcPct val="150000"/>
              </a:lnSpc>
              <a:buClr>
                <a:schemeClr val="accent1">
                  <a:lumMod val="50000"/>
                </a:schemeClr>
              </a:buClr>
              <a:buFont typeface="Wingdings" panose="05000000000000000000" pitchFamily="2" charset="2"/>
              <a:buChar char="n"/>
              <a:defRPr b="1">
                <a:effectLst/>
                <a:latin typeface="Arial" panose="020B0604020202020204" pitchFamily="34" charset="0"/>
              </a:defRPr>
            </a:lvl1pPr>
            <a:lvl2pPr marL="685800" lvl="1" indent="-228600" eaLnBrk="1" hangingPunct="1">
              <a:lnSpc>
                <a:spcPct val="90000"/>
              </a:lnSpc>
              <a:spcBef>
                <a:spcPts val="500"/>
              </a:spcBef>
              <a:buFont typeface="Arial" panose="020B0604020202020204" pitchFamily="34" charset="0"/>
              <a:buChar char="•"/>
              <a:defRPr>
                <a:effectLst/>
                <a:latin typeface="+mn-lt"/>
                <a:ea typeface="+mn-ea"/>
              </a:defRPr>
            </a:lvl2pPr>
            <a:lvl3pPr marL="1143000" lvl="2" indent="-228600" eaLnBrk="1" hangingPunct="1">
              <a:lnSpc>
                <a:spcPct val="90000"/>
              </a:lnSpc>
              <a:spcBef>
                <a:spcPts val="500"/>
              </a:spcBef>
              <a:buFont typeface="Arial" panose="020B0604020202020204" pitchFamily="34" charset="0"/>
              <a:buChar char="•"/>
              <a:defRPr sz="2000">
                <a:effectLst/>
                <a:latin typeface="+mn-lt"/>
                <a:ea typeface="+mn-ea"/>
              </a:defRPr>
            </a:lvl3pPr>
          </a:lstStyle>
          <a:p>
            <a:pPr marL="342900" marR="0" lvl="0" indent="-342900" algn="l" defTabSz="914400" rtl="0" eaLnBrk="1" fontAlgn="base" latinLnBrk="0" hangingPunct="1">
              <a:lnSpc>
                <a:spcPct val="150000"/>
              </a:lnSpc>
              <a:spcBef>
                <a:spcPct val="0"/>
              </a:spcBef>
              <a:spcAft>
                <a:spcPct val="0"/>
              </a:spcAft>
              <a:buClr>
                <a:srgbClr val="5B9BD5">
                  <a:lumMod val="50000"/>
                </a:srgbClr>
              </a:buClr>
              <a:buSzTx/>
              <a:buFont typeface="Wingdings" panose="05000000000000000000" pitchFamily="2" charset="2"/>
              <a:buChar char="n"/>
              <a:tabLst/>
              <a:defRPr/>
            </a:pPr>
            <a:r>
              <a:rPr kumimoji="0" lang="en-GB" sz="2400" b="1" i="0" u="none" strike="noStrike" kern="1200" cap="none" spc="0" normalizeH="0" baseline="0" noProof="0" dirty="0">
                <a:ln>
                  <a:noFill/>
                </a:ln>
                <a:solidFill>
                  <a:prstClr val="black"/>
                </a:solidFill>
                <a:effectLst/>
                <a:uLnTx/>
                <a:uFillTx/>
                <a:latin typeface="Arial" panose="020B0604020202020204" pitchFamily="34" charset="0"/>
                <a:ea typeface="宋体" pitchFamily="2" charset="-122"/>
                <a:cs typeface="+mn-cs"/>
              </a:rPr>
              <a:t>Artificial Intelligence </a:t>
            </a:r>
            <a:r>
              <a:rPr kumimoji="0" lang="en-GB" sz="2400" b="0" i="0" u="none" strike="noStrike" kern="1200" cap="none" spc="0" normalizeH="0" baseline="0" noProof="0" dirty="0">
                <a:ln>
                  <a:noFill/>
                </a:ln>
                <a:solidFill>
                  <a:prstClr val="black"/>
                </a:solidFill>
                <a:effectLst/>
                <a:uLnTx/>
                <a:uFillTx/>
                <a:latin typeface="Arial" panose="020B0604020202020204" pitchFamily="34" charset="0"/>
                <a:ea typeface="宋体" pitchFamily="2" charset="-122"/>
                <a:cs typeface="+mn-cs"/>
              </a:rPr>
              <a:t>is designed to add human like qualities in autonomous/robotic machines. </a:t>
            </a:r>
          </a:p>
          <a:p>
            <a:pPr marL="342900" marR="0" lvl="0" indent="-342900" algn="l" defTabSz="914400" rtl="0" eaLnBrk="1" fontAlgn="base" latinLnBrk="0" hangingPunct="1">
              <a:lnSpc>
                <a:spcPct val="150000"/>
              </a:lnSpc>
              <a:spcBef>
                <a:spcPct val="0"/>
              </a:spcBef>
              <a:spcAft>
                <a:spcPct val="0"/>
              </a:spcAft>
              <a:buClr>
                <a:srgbClr val="5B9BD5">
                  <a:lumMod val="50000"/>
                </a:srgbClr>
              </a:buClr>
              <a:buSzTx/>
              <a:buFont typeface="Wingdings" panose="05000000000000000000" pitchFamily="2" charset="2"/>
              <a:buChar char="n"/>
              <a:tabLst/>
              <a:defRPr/>
            </a:pPr>
            <a:r>
              <a:rPr kumimoji="0" lang="en-GB" sz="2400" b="1" i="0" u="none" strike="noStrike" kern="1200" cap="none" spc="0" normalizeH="0" baseline="0" noProof="0" dirty="0">
                <a:ln>
                  <a:noFill/>
                </a:ln>
                <a:solidFill>
                  <a:prstClr val="black"/>
                </a:solidFill>
                <a:effectLst/>
                <a:uLnTx/>
                <a:uFillTx/>
                <a:latin typeface="Arial" panose="020B0604020202020204" pitchFamily="34" charset="0"/>
                <a:ea typeface="宋体" pitchFamily="2" charset="-122"/>
                <a:cs typeface="+mn-cs"/>
              </a:rPr>
              <a:t>Its major function</a:t>
            </a:r>
          </a:p>
          <a:p>
            <a:pPr marL="685800" marR="0" lvl="1" indent="-228600" algn="l" defTabSz="914400" rtl="0" eaLnBrk="1" fontAlgn="base" latinLnBrk="0" hangingPunct="1">
              <a:lnSpc>
                <a:spcPct val="90000"/>
              </a:lnSpc>
              <a:spcBef>
                <a:spcPts val="500"/>
              </a:spcBef>
              <a:spcAft>
                <a:spcPct val="0"/>
              </a:spcAft>
              <a:buClrTx/>
              <a:buSzTx/>
              <a:buFont typeface="Arial" panose="020B0604020202020204" pitchFamily="34" charset="0"/>
              <a:buChar char="•"/>
              <a:tabLst/>
              <a:defRPr/>
            </a:pPr>
            <a:r>
              <a:rPr kumimoji="0" lang="en-GB" sz="2400" b="0" i="0" u="none" strike="noStrike" kern="1200" cap="none" spc="0" normalizeH="0" baseline="0" noProof="0" dirty="0">
                <a:ln>
                  <a:noFill/>
                </a:ln>
                <a:solidFill>
                  <a:prstClr val="black"/>
                </a:solidFill>
                <a:effectLst/>
                <a:uLnTx/>
                <a:uFillTx/>
                <a:latin typeface="Calibri"/>
                <a:ea typeface="+mn-ea"/>
                <a:cs typeface="+mn-cs"/>
              </a:rPr>
              <a:t>To make the machines a good mimic of human beings.</a:t>
            </a:r>
          </a:p>
        </p:txBody>
      </p:sp>
      <p:sp>
        <p:nvSpPr>
          <p:cNvPr id="5" name="矩形 4"/>
          <p:cNvSpPr/>
          <p:nvPr/>
        </p:nvSpPr>
        <p:spPr>
          <a:xfrm>
            <a:off x="914695" y="308399"/>
            <a:ext cx="6160854" cy="646331"/>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3600" b="0" i="0" u="none" strike="noStrike" kern="1200" cap="none" spc="0" normalizeH="0" baseline="0" noProof="0">
                <a:ln>
                  <a:noFill/>
                </a:ln>
                <a:solidFill>
                  <a:srgbClr val="1557AE"/>
                </a:solidFill>
                <a:effectLst/>
                <a:uLnTx/>
                <a:uFillTx/>
                <a:latin typeface="Arial" panose="020B0604020202020204" pitchFamily="34" charset="0"/>
                <a:ea typeface="宋体" pitchFamily="2" charset="-122"/>
                <a:cs typeface="Arial" panose="020B0604020202020204" pitchFamily="34" charset="0"/>
              </a:rPr>
              <a:t>What is Artificial Intelligence?</a:t>
            </a:r>
          </a:p>
        </p:txBody>
      </p:sp>
      <p:sp>
        <p:nvSpPr>
          <p:cNvPr id="6" name="流程图: 过程 5"/>
          <p:cNvSpPr/>
          <p:nvPr/>
        </p:nvSpPr>
        <p:spPr>
          <a:xfrm rot="5400000">
            <a:off x="-47062" y="263186"/>
            <a:ext cx="739101" cy="644980"/>
          </a:xfrm>
          <a:prstGeom prst="flowChartProcess">
            <a:avLst/>
          </a:prstGeom>
          <a:solidFill>
            <a:srgbClr val="1557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Calibri"/>
              <a:ea typeface="等线" panose="02010600030101010101" pitchFamily="2" charset="-122"/>
              <a:cs typeface="+mn-cs"/>
            </a:endParaRPr>
          </a:p>
        </p:txBody>
      </p:sp>
      <p:sp>
        <p:nvSpPr>
          <p:cNvPr id="7" name="流程图: 过程 6"/>
          <p:cNvSpPr/>
          <p:nvPr/>
        </p:nvSpPr>
        <p:spPr>
          <a:xfrm rot="5400000">
            <a:off x="441431" y="523084"/>
            <a:ext cx="739101" cy="125186"/>
          </a:xfrm>
          <a:prstGeom prst="flowChartProcess">
            <a:avLst/>
          </a:prstGeom>
          <a:solidFill>
            <a:srgbClr val="1557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Calibri"/>
              <a:ea typeface="等线" panose="02010600030101010101" pitchFamily="2" charset="-122"/>
              <a:cs typeface="+mn-cs"/>
            </a:endParaRPr>
          </a:p>
        </p:txBody>
      </p:sp>
      <p:sp>
        <p:nvSpPr>
          <p:cNvPr id="8" name="矩形 7"/>
          <p:cNvSpPr/>
          <p:nvPr/>
        </p:nvSpPr>
        <p:spPr>
          <a:xfrm>
            <a:off x="43130" y="669715"/>
            <a:ext cx="548227" cy="261610"/>
          </a:xfrm>
          <a:prstGeom prst="rect">
            <a:avLst/>
          </a:prstGeom>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700" b="0" i="0" u="none" strike="noStrike" kern="0" cap="none" spc="0" normalizeH="0" baseline="0" noProof="0">
                <a:ln>
                  <a:noFill/>
                </a:ln>
                <a:solidFill>
                  <a:prstClr val="white"/>
                </a:solidFill>
                <a:effectLst/>
                <a:uLnTx/>
                <a:uFillTx/>
                <a:latin typeface="Berlin Sans FB Demi" panose="020E0802020502020306" pitchFamily="34" charset="0"/>
                <a:ea typeface="黑体"/>
                <a:cs typeface="+mn-cs"/>
              </a:rPr>
              <a:t>PART</a:t>
            </a:r>
            <a:endParaRPr kumimoji="0" lang="zh-CN" altLang="en-US" sz="1700" b="0" i="0" u="none" strike="noStrike" kern="0" cap="none" spc="0" normalizeH="0" baseline="0" noProof="0">
              <a:ln>
                <a:noFill/>
              </a:ln>
              <a:solidFill>
                <a:prstClr val="white"/>
              </a:solidFill>
              <a:effectLst/>
              <a:uLnTx/>
              <a:uFillTx/>
              <a:latin typeface="Berlin Sans FB Demi" panose="020E0802020502020306" pitchFamily="34" charset="0"/>
              <a:ea typeface="黑体"/>
              <a:cs typeface="+mn-cs"/>
            </a:endParaRPr>
          </a:p>
        </p:txBody>
      </p:sp>
      <p:sp>
        <p:nvSpPr>
          <p:cNvPr id="9" name="矩形 8"/>
          <p:cNvSpPr/>
          <p:nvPr/>
        </p:nvSpPr>
        <p:spPr>
          <a:xfrm>
            <a:off x="67274" y="145115"/>
            <a:ext cx="482824" cy="64633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3600" kern="0" dirty="0">
                <a:solidFill>
                  <a:prstClr val="white"/>
                </a:solidFill>
                <a:latin typeface="Broadway" panose="04040905080B02020502" pitchFamily="82" charset="0"/>
                <a:ea typeface="黑体"/>
              </a:rPr>
              <a:t>2</a:t>
            </a:r>
            <a:endParaRPr kumimoji="0" lang="zh-CN" altLang="en-US" sz="3600" b="0" i="0" u="none" strike="noStrike" kern="0" cap="none" spc="0" normalizeH="0" baseline="0" noProof="0" dirty="0">
              <a:ln>
                <a:noFill/>
              </a:ln>
              <a:solidFill>
                <a:prstClr val="white"/>
              </a:solidFill>
              <a:effectLst/>
              <a:uLnTx/>
              <a:uFillTx/>
              <a:latin typeface="Broadway" panose="04040905080B02020502" pitchFamily="82" charset="0"/>
              <a:ea typeface="黑体"/>
              <a:cs typeface="+mn-cs"/>
            </a:endParaRPr>
          </a:p>
        </p:txBody>
      </p:sp>
      <p:sp>
        <p:nvSpPr>
          <p:cNvPr id="10" name="矩形 9"/>
          <p:cNvSpPr/>
          <p:nvPr/>
        </p:nvSpPr>
        <p:spPr>
          <a:xfrm>
            <a:off x="43130" y="669715"/>
            <a:ext cx="548227" cy="261610"/>
          </a:xfrm>
          <a:prstGeom prst="rect">
            <a:avLst/>
          </a:prstGeom>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700" b="0" i="0" u="none" strike="noStrike" kern="0" cap="none" spc="0" normalizeH="0" baseline="0" noProof="0">
                <a:ln>
                  <a:noFill/>
                </a:ln>
                <a:solidFill>
                  <a:prstClr val="white"/>
                </a:solidFill>
                <a:effectLst/>
                <a:uLnTx/>
                <a:uFillTx/>
                <a:latin typeface="Berlin Sans FB Demi" panose="020E0802020502020306" pitchFamily="34" charset="0"/>
                <a:ea typeface="黑体"/>
                <a:cs typeface="+mn-cs"/>
              </a:rPr>
              <a:t>PART</a:t>
            </a:r>
            <a:endParaRPr kumimoji="0" lang="zh-CN" altLang="en-US" sz="1700" b="0" i="0" u="none" strike="noStrike" kern="0" cap="none" spc="0" normalizeH="0" baseline="0" noProof="0">
              <a:ln>
                <a:noFill/>
              </a:ln>
              <a:solidFill>
                <a:prstClr val="white"/>
              </a:solidFill>
              <a:effectLst/>
              <a:uLnTx/>
              <a:uFillTx/>
              <a:latin typeface="Berlin Sans FB Demi" panose="020E0802020502020306" pitchFamily="34" charset="0"/>
              <a:ea typeface="黑体"/>
              <a:cs typeface="+mn-cs"/>
            </a:endParaRPr>
          </a:p>
        </p:txBody>
      </p:sp>
      <p:sp>
        <p:nvSpPr>
          <p:cNvPr id="11" name="矩形 10"/>
          <p:cNvSpPr/>
          <p:nvPr/>
        </p:nvSpPr>
        <p:spPr>
          <a:xfrm>
            <a:off x="43130" y="669715"/>
            <a:ext cx="548227" cy="261610"/>
          </a:xfrm>
          <a:prstGeom prst="rect">
            <a:avLst/>
          </a:prstGeom>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700" b="0" i="0" u="none" strike="noStrike" kern="0" cap="none" spc="0" normalizeH="0" baseline="0" noProof="0">
                <a:ln>
                  <a:noFill/>
                </a:ln>
                <a:solidFill>
                  <a:prstClr val="white"/>
                </a:solidFill>
                <a:effectLst/>
                <a:uLnTx/>
                <a:uFillTx/>
                <a:latin typeface="Berlin Sans FB Demi" panose="020E0802020502020306" pitchFamily="34" charset="0"/>
                <a:ea typeface="黑体"/>
                <a:cs typeface="+mn-cs"/>
              </a:rPr>
              <a:t>PART</a:t>
            </a:r>
            <a:endParaRPr kumimoji="0" lang="zh-CN" altLang="en-US" sz="1700" b="0" i="0" u="none" strike="noStrike" kern="0" cap="none" spc="0" normalizeH="0" baseline="0" noProof="0">
              <a:ln>
                <a:noFill/>
              </a:ln>
              <a:solidFill>
                <a:prstClr val="white"/>
              </a:solidFill>
              <a:effectLst/>
              <a:uLnTx/>
              <a:uFillTx/>
              <a:latin typeface="Berlin Sans FB Demi" panose="020E0802020502020306" pitchFamily="34" charset="0"/>
              <a:ea typeface="黑体"/>
              <a:cs typeface="+mn-cs"/>
            </a:endParaRPr>
          </a:p>
        </p:txBody>
      </p:sp>
      <p:sp>
        <p:nvSpPr>
          <p:cNvPr id="12" name="矩形 11">
            <a:extLst>
              <a:ext uri="{FF2B5EF4-FFF2-40B4-BE49-F238E27FC236}">
                <a16:creationId xmlns:a16="http://schemas.microsoft.com/office/drawing/2014/main" id="{E70E2F57-0B6A-47A3-B56A-5CC91305FF34}"/>
              </a:ext>
            </a:extLst>
          </p:cNvPr>
          <p:cNvSpPr/>
          <p:nvPr/>
        </p:nvSpPr>
        <p:spPr>
          <a:xfrm>
            <a:off x="303179" y="3652508"/>
            <a:ext cx="6717155" cy="2431435"/>
          </a:xfrm>
          <a:prstGeom prst="rect">
            <a:avLst/>
          </a:prstGeom>
        </p:spPr>
        <p:txBody>
          <a:bodyPr vert="horz" wrap="square" lIns="91440" tIns="45720" rIns="91440" bIns="45720" rtlCol="0">
            <a:spAutoFit/>
          </a:bodyPr>
          <a:lstStyle/>
          <a:p>
            <a:pPr marL="342900" marR="0" lvl="0" indent="-342900" algn="l" defTabSz="914400" rtl="0" eaLnBrk="1" fontAlgn="base" latinLnBrk="0" hangingPunct="1">
              <a:lnSpc>
                <a:spcPct val="100000"/>
              </a:lnSpc>
              <a:spcBef>
                <a:spcPct val="0"/>
              </a:spcBef>
              <a:spcAft>
                <a:spcPct val="0"/>
              </a:spcAft>
              <a:buClr>
                <a:srgbClr val="5B9BD5">
                  <a:lumMod val="50000"/>
                </a:srgbClr>
              </a:buClr>
              <a:buSzTx/>
              <a:buFont typeface="Wingdings" panose="05000000000000000000" pitchFamily="2" charset="2"/>
              <a:buChar char="n"/>
              <a:tabLst/>
              <a:defRPr/>
            </a:pPr>
            <a:r>
              <a:rPr kumimoji="0" lang="en-US" altLang="zh-CN" sz="2400" b="1" i="0" u="none" strike="noStrike" kern="1200" cap="none" spc="0" normalizeH="0" baseline="0" noProof="0" dirty="0">
                <a:ln>
                  <a:noFill/>
                </a:ln>
                <a:solidFill>
                  <a:prstClr val="black"/>
                </a:solidFill>
                <a:effectLst/>
                <a:uLnTx/>
                <a:uFillTx/>
                <a:latin typeface="Arial" panose="020B0604020202020204" pitchFamily="34" charset="0"/>
                <a:ea typeface="宋体" pitchFamily="2" charset="-122"/>
                <a:cs typeface="+mn-cs"/>
              </a:rPr>
              <a:t>Isn't there a solid definition of intelligence that doesn't depend on relating it to human intelligence? </a:t>
            </a:r>
          </a:p>
          <a:p>
            <a:pPr marL="800100" marR="0" lvl="1" indent="-342900" algn="l" defTabSz="914400" rtl="0" eaLnBrk="1" fontAlgn="base" latinLnBrk="0" hangingPunct="1">
              <a:lnSpc>
                <a:spcPct val="100000"/>
              </a:lnSpc>
              <a:spcBef>
                <a:spcPct val="0"/>
              </a:spcBef>
              <a:spcAft>
                <a:spcPct val="0"/>
              </a:spcAft>
              <a:buClr>
                <a:prstClr val="black"/>
              </a:buClr>
              <a:buSzTx/>
              <a:buFont typeface="Arial" panose="020B0604020202020204" pitchFamily="34" charset="0"/>
              <a:buChar char="•"/>
              <a:tabLst/>
              <a:defRPr/>
            </a:pPr>
            <a:r>
              <a:rPr kumimoji="0" lang="en-US" altLang="zh-CN" sz="2000" b="0" i="0" u="none" strike="noStrike" kern="1200" cap="none" spc="0" normalizeH="0" baseline="0" noProof="0" dirty="0">
                <a:ln>
                  <a:noFill/>
                </a:ln>
                <a:solidFill>
                  <a:prstClr val="black"/>
                </a:solidFill>
                <a:effectLst/>
                <a:uLnTx/>
                <a:uFillTx/>
                <a:latin typeface="Calibri"/>
                <a:ea typeface="等线" panose="02010600030101010101" pitchFamily="2" charset="-122"/>
                <a:cs typeface="+mn-cs"/>
              </a:rPr>
              <a:t>Not yet. The problem is that we cannot yet characterize in general what kinds of computational procedures we want to call intelligent. We understand some of the mechanisms of intelligence and not others. </a:t>
            </a:r>
          </a:p>
        </p:txBody>
      </p:sp>
      <p:pic>
        <p:nvPicPr>
          <p:cNvPr id="13" name="Picture 4" descr="jmccolor">
            <a:extLst>
              <a:ext uri="{FF2B5EF4-FFF2-40B4-BE49-F238E27FC236}">
                <a16:creationId xmlns:a16="http://schemas.microsoft.com/office/drawing/2014/main" id="{AF3EDEE9-0173-4A62-A609-D43DA771CA4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45028" y="3783273"/>
            <a:ext cx="1347936" cy="1865561"/>
          </a:xfrm>
          <a:prstGeom prst="rect">
            <a:avLst/>
          </a:prstGeom>
          <a:noFill/>
          <a:extLst>
            <a:ext uri="{909E8E84-426E-40DD-AFC4-6F175D3DCCD1}">
              <a14:hiddenFill xmlns:a14="http://schemas.microsoft.com/office/drawing/2010/main">
                <a:solidFill>
                  <a:srgbClr val="FFFFFF"/>
                </a:solidFill>
              </a14:hiddenFill>
            </a:ext>
          </a:extLst>
        </p:spPr>
      </p:pic>
      <p:sp>
        <p:nvSpPr>
          <p:cNvPr id="14" name="矩形 13">
            <a:extLst>
              <a:ext uri="{FF2B5EF4-FFF2-40B4-BE49-F238E27FC236}">
                <a16:creationId xmlns:a16="http://schemas.microsoft.com/office/drawing/2014/main" id="{F09B3BDB-3462-4D3E-93BD-70C071B1DA81}"/>
              </a:ext>
            </a:extLst>
          </p:cNvPr>
          <p:cNvSpPr/>
          <p:nvPr/>
        </p:nvSpPr>
        <p:spPr>
          <a:xfrm>
            <a:off x="7190904" y="5640257"/>
            <a:ext cx="1656184" cy="523220"/>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1400" b="1" i="0" u="none" strike="noStrike" kern="1200" cap="none" spc="0" normalizeH="0" baseline="0" noProof="0">
                <a:ln>
                  <a:noFill/>
                </a:ln>
                <a:solidFill>
                  <a:srgbClr val="ED7D31"/>
                </a:solidFill>
                <a:effectLst/>
                <a:uLnTx/>
                <a:uFillTx/>
                <a:latin typeface="Calibri" panose="020F0502020204030204" pitchFamily="34" charset="0"/>
                <a:ea typeface="宋体" pitchFamily="2" charset="-122"/>
                <a:cs typeface="+mn-cs"/>
              </a:rPr>
              <a:t>John McCarthy</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1400" b="1" i="0" u="none" strike="noStrike" kern="1200" cap="none" spc="0" normalizeH="0" baseline="0" noProof="0">
                <a:ln>
                  <a:noFill/>
                </a:ln>
                <a:solidFill>
                  <a:srgbClr val="ED7D31"/>
                </a:solidFill>
                <a:effectLst/>
                <a:uLnTx/>
                <a:uFillTx/>
                <a:latin typeface="Calibri" panose="020F0502020204030204" pitchFamily="34" charset="0"/>
                <a:ea typeface="宋体" pitchFamily="2" charset="-122"/>
                <a:cs typeface="+mn-cs"/>
              </a:rPr>
              <a:t>Stanford University</a:t>
            </a:r>
            <a:endParaRPr kumimoji="0" lang="zh-CN" altLang="en-US" sz="1400" b="1" i="0" u="none" strike="noStrike" kern="1200" cap="none" spc="0" normalizeH="0" baseline="0" noProof="0">
              <a:ln>
                <a:noFill/>
              </a:ln>
              <a:solidFill>
                <a:srgbClr val="ED7D31"/>
              </a:solidFill>
              <a:effectLst/>
              <a:uLnTx/>
              <a:uFillTx/>
              <a:latin typeface="Calibri" panose="020F0502020204030204" pitchFamily="34" charset="0"/>
              <a:ea typeface="宋体" pitchFamily="2" charset="-122"/>
              <a:cs typeface="+mn-cs"/>
            </a:endParaRPr>
          </a:p>
        </p:txBody>
      </p:sp>
    </p:spTree>
    <p:extLst>
      <p:ext uri="{BB962C8B-B14F-4D97-AF65-F5344CB8AC3E}">
        <p14:creationId xmlns:p14="http://schemas.microsoft.com/office/powerpoint/2010/main" val="608983140"/>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10647" y="0"/>
            <a:ext cx="9180185" cy="6858000"/>
          </a:xfrm>
          <a:prstGeom prst="rect">
            <a:avLst/>
          </a:prstGeom>
          <a:solidFill>
            <a:srgbClr val="1A5A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黑体"/>
              <a:ea typeface="黑体"/>
              <a:cs typeface="+mn-cs"/>
            </a:endParaRPr>
          </a:p>
        </p:txBody>
      </p:sp>
      <p:grpSp>
        <p:nvGrpSpPr>
          <p:cNvPr id="3" name="组合 2"/>
          <p:cNvGrpSpPr/>
          <p:nvPr/>
        </p:nvGrpSpPr>
        <p:grpSpPr>
          <a:xfrm>
            <a:off x="-31359" y="5360163"/>
            <a:ext cx="9180185" cy="1313054"/>
            <a:chOff x="-41813" y="6003883"/>
            <a:chExt cx="12240247" cy="1750739"/>
          </a:xfrm>
        </p:grpSpPr>
        <p:pic>
          <p:nvPicPr>
            <p:cNvPr id="258" name="图片 257"/>
            <p:cNvPicPr>
              <a:picLocks noChangeAspect="1"/>
            </p:cNvPicPr>
            <p:nvPr/>
          </p:nvPicPr>
          <p:blipFill rotWithShape="1">
            <a:blip r:embed="rId2"/>
            <a:srcRect l="11071" t="46936" r="13214" b="14479"/>
            <a:stretch/>
          </p:blipFill>
          <p:spPr>
            <a:xfrm flipV="1">
              <a:off x="-41813" y="6003883"/>
              <a:ext cx="12218684" cy="1750739"/>
            </a:xfrm>
            <a:prstGeom prst="rect">
              <a:avLst/>
            </a:prstGeom>
          </p:spPr>
        </p:pic>
        <p:grpSp>
          <p:nvGrpSpPr>
            <p:cNvPr id="7" name="组合 6"/>
            <p:cNvGrpSpPr/>
            <p:nvPr/>
          </p:nvGrpSpPr>
          <p:grpSpPr>
            <a:xfrm>
              <a:off x="-6984" y="6655324"/>
              <a:ext cx="12205418" cy="202676"/>
              <a:chOff x="-6984" y="5894364"/>
              <a:chExt cx="8981622" cy="661182"/>
            </a:xfrm>
          </p:grpSpPr>
          <p:sp>
            <p:nvSpPr>
              <p:cNvPr id="6" name="矩形 5"/>
              <p:cNvSpPr/>
              <p:nvPr/>
            </p:nvSpPr>
            <p:spPr>
              <a:xfrm flipV="1">
                <a:off x="-6984" y="5894364"/>
                <a:ext cx="2245406" cy="661182"/>
              </a:xfrm>
              <a:prstGeom prst="rect">
                <a:avLst/>
              </a:prstGeom>
              <a:solidFill>
                <a:srgbClr val="1E4E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Segoe UI"/>
                  <a:ea typeface="微软雅黑"/>
                  <a:cs typeface="+mn-cs"/>
                </a:endParaRPr>
              </a:p>
            </p:txBody>
          </p:sp>
          <p:sp>
            <p:nvSpPr>
              <p:cNvPr id="255" name="矩形 254"/>
              <p:cNvSpPr/>
              <p:nvPr/>
            </p:nvSpPr>
            <p:spPr>
              <a:xfrm flipV="1">
                <a:off x="2238421" y="5894364"/>
                <a:ext cx="2245406" cy="661182"/>
              </a:xfrm>
              <a:prstGeom prst="rect">
                <a:avLst/>
              </a:prstGeom>
              <a:solidFill>
                <a:srgbClr val="1A5A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Segoe UI"/>
                  <a:ea typeface="微软雅黑"/>
                  <a:cs typeface="+mn-cs"/>
                </a:endParaRPr>
              </a:p>
            </p:txBody>
          </p:sp>
          <p:sp>
            <p:nvSpPr>
              <p:cNvPr id="256" name="矩形 255"/>
              <p:cNvSpPr/>
              <p:nvPr/>
            </p:nvSpPr>
            <p:spPr>
              <a:xfrm flipV="1">
                <a:off x="4483827" y="5894364"/>
                <a:ext cx="2245406" cy="661182"/>
              </a:xfrm>
              <a:prstGeom prst="rect">
                <a:avLst/>
              </a:prstGeom>
              <a:solidFill>
                <a:srgbClr val="1E4E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Segoe UI"/>
                  <a:ea typeface="微软雅黑"/>
                  <a:cs typeface="+mn-cs"/>
                </a:endParaRPr>
              </a:p>
            </p:txBody>
          </p:sp>
          <p:sp>
            <p:nvSpPr>
              <p:cNvPr id="257" name="矩形 256"/>
              <p:cNvSpPr/>
              <p:nvPr/>
            </p:nvSpPr>
            <p:spPr>
              <a:xfrm flipV="1">
                <a:off x="6729232" y="5894364"/>
                <a:ext cx="2245406" cy="661182"/>
              </a:xfrm>
              <a:prstGeom prst="rect">
                <a:avLst/>
              </a:prstGeom>
              <a:solidFill>
                <a:srgbClr val="1A5A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Segoe UI"/>
                  <a:ea typeface="微软雅黑"/>
                  <a:cs typeface="+mn-cs"/>
                </a:endParaRPr>
              </a:p>
            </p:txBody>
          </p:sp>
        </p:grpSp>
      </p:grpSp>
      <p:sp>
        <p:nvSpPr>
          <p:cNvPr id="2" name="文本框 1"/>
          <p:cNvSpPr txBox="1"/>
          <p:nvPr/>
        </p:nvSpPr>
        <p:spPr>
          <a:xfrm flipH="1">
            <a:off x="3539025" y="2539781"/>
            <a:ext cx="2065951" cy="1361911"/>
          </a:xfrm>
          <a:prstGeom prst="rect">
            <a:avLst/>
          </a:prstGeom>
          <a:noFill/>
          <a:ln w="3175">
            <a:noFill/>
          </a:ln>
        </p:spPr>
        <p:txBody>
          <a:bodyPr wrap="none"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altLang="zh-CN" sz="4125" b="0" i="0" u="none" strike="noStrike" kern="1200" cap="none" spc="0" normalizeH="0" baseline="0" noProof="0" dirty="0">
                <a:ln>
                  <a:noFill/>
                </a:ln>
                <a:solidFill>
                  <a:prstClr val="white"/>
                </a:solidFill>
                <a:effectLst/>
                <a:uLnTx/>
                <a:uFillTx/>
                <a:latin typeface="Arial" panose="020B0604020202020204" pitchFamily="34" charset="0"/>
                <a:ea typeface="微软雅黑"/>
                <a:cs typeface="Arial" panose="020B0604020202020204" pitchFamily="34" charset="0"/>
              </a:rPr>
              <a:t>PART C</a:t>
            </a:r>
          </a:p>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4125" b="0" i="0" u="none" strike="noStrike" kern="1200" cap="none" spc="0" normalizeH="0" baseline="0" noProof="0" dirty="0">
              <a:ln>
                <a:noFill/>
              </a:ln>
              <a:solidFill>
                <a:prstClr val="white"/>
              </a:solidFill>
              <a:effectLst/>
              <a:uLnTx/>
              <a:uFillTx/>
              <a:latin typeface="Impact" panose="020B0806030902050204" pitchFamily="34" charset="0"/>
              <a:ea typeface="微软雅黑"/>
              <a:cs typeface="+mn-cs"/>
            </a:endParaRPr>
          </a:p>
        </p:txBody>
      </p:sp>
      <p:sp>
        <p:nvSpPr>
          <p:cNvPr id="5" name="矩形 4"/>
          <p:cNvSpPr/>
          <p:nvPr/>
        </p:nvSpPr>
        <p:spPr>
          <a:xfrm>
            <a:off x="3568040" y="2523394"/>
            <a:ext cx="1970408" cy="713099"/>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Segoe UI"/>
              <a:ea typeface="微软雅黑"/>
              <a:cs typeface="+mn-cs"/>
            </a:endParaRPr>
          </a:p>
        </p:txBody>
      </p:sp>
      <p:pic>
        <p:nvPicPr>
          <p:cNvPr id="14" name="图片 13"/>
          <p:cNvPicPr>
            <a:picLocks noChangeAspect="1"/>
          </p:cNvPicPr>
          <p:nvPr/>
        </p:nvPicPr>
        <p:blipFill>
          <a:blip r:embed="rId3"/>
          <a:stretch>
            <a:fillRect/>
          </a:stretch>
        </p:blipFill>
        <p:spPr>
          <a:xfrm>
            <a:off x="4822408" y="-797372"/>
            <a:ext cx="4310246" cy="4291956"/>
          </a:xfrm>
          <a:prstGeom prst="rect">
            <a:avLst/>
          </a:prstGeom>
        </p:spPr>
      </p:pic>
      <p:pic>
        <p:nvPicPr>
          <p:cNvPr id="16" name="图片 15"/>
          <p:cNvPicPr>
            <a:picLocks noChangeAspect="1"/>
          </p:cNvPicPr>
          <p:nvPr/>
        </p:nvPicPr>
        <p:blipFill>
          <a:blip r:embed="rId4"/>
          <a:stretch>
            <a:fillRect/>
          </a:stretch>
        </p:blipFill>
        <p:spPr>
          <a:xfrm>
            <a:off x="-10647" y="-797372"/>
            <a:ext cx="4279763" cy="4291956"/>
          </a:xfrm>
          <a:prstGeom prst="rect">
            <a:avLst/>
          </a:prstGeom>
        </p:spPr>
      </p:pic>
      <p:sp>
        <p:nvSpPr>
          <p:cNvPr id="19" name="文本框 18"/>
          <p:cNvSpPr txBox="1"/>
          <p:nvPr/>
        </p:nvSpPr>
        <p:spPr>
          <a:xfrm flipH="1">
            <a:off x="981137" y="3441700"/>
            <a:ext cx="7183377" cy="615553"/>
          </a:xfrm>
          <a:prstGeom prst="rect">
            <a:avLst/>
          </a:prstGeom>
          <a:noFill/>
        </p:spPr>
        <p:txBody>
          <a:bodyPr wrap="none" rtlCol="0">
            <a:spAutoFit/>
          </a:bodyPr>
          <a:lstStyle/>
          <a:p>
            <a:pPr lvl="0" algn="ctr" defTabSz="685800"/>
            <a:r>
              <a:rPr lang="fr-FR" altLang="zh-CN" sz="3400" dirty="0">
                <a:solidFill>
                  <a:prstClr val="white"/>
                </a:solidFill>
                <a:latin typeface="Arial" panose="020B0604020202020204" pitchFamily="34" charset="0"/>
                <a:ea typeface="Segoe UI" panose="020B0502040204020203" pitchFamily="34" charset="0"/>
                <a:cs typeface="Arial" panose="020B0604020202020204" pitchFamily="34" charset="0"/>
              </a:rPr>
              <a:t>Academic Disciplines &amp; History of AI</a:t>
            </a:r>
            <a:endParaRPr kumimoji="0" lang="fr-FR" altLang="zh-CN" sz="3400" b="0" i="0" u="none" strike="noStrike" kern="1200" cap="none" spc="0" normalizeH="0" baseline="0" noProof="0" dirty="0">
              <a:ln>
                <a:noFill/>
              </a:ln>
              <a:solidFill>
                <a:prstClr val="white"/>
              </a:solidFill>
              <a:effectLst/>
              <a:uLnTx/>
              <a:uFillTx/>
              <a:latin typeface="Arial" panose="020B0604020202020204" pitchFamily="34" charset="0"/>
              <a:ea typeface="Segoe UI" panose="020B0502040204020203" pitchFamily="34" charset="0"/>
              <a:cs typeface="Arial" panose="020B0604020202020204" pitchFamily="34" charset="0"/>
            </a:endParaRPr>
          </a:p>
        </p:txBody>
      </p:sp>
    </p:spTree>
    <p:extLst>
      <p:ext uri="{BB962C8B-B14F-4D97-AF65-F5344CB8AC3E}">
        <p14:creationId xmlns:p14="http://schemas.microsoft.com/office/powerpoint/2010/main" val="4284284819"/>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BD2143-BE9B-46BE-8480-1AE35624A0AF}"/>
              </a:ext>
            </a:extLst>
          </p:cNvPr>
          <p:cNvSpPr>
            <a:spLocks noGrp="1"/>
          </p:cNvSpPr>
          <p:nvPr>
            <p:ph type="title"/>
          </p:nvPr>
        </p:nvSpPr>
        <p:spPr/>
        <p:txBody>
          <a:bodyPr/>
          <a:lstStyle/>
          <a:p>
            <a:r>
              <a:rPr lang="en-US" altLang="zh-CN" dirty="0">
                <a:latin typeface="Arial" panose="020B0604020202020204" pitchFamily="34" charset="0"/>
                <a:cs typeface="Arial" panose="020B0604020202020204" pitchFamily="34" charset="0"/>
              </a:rPr>
              <a:t>Academic Disciplines Relevant to AI</a:t>
            </a:r>
          </a:p>
        </p:txBody>
      </p:sp>
      <p:sp>
        <p:nvSpPr>
          <p:cNvPr id="6" name="Content Placeholder 2">
            <a:extLst>
              <a:ext uri="{FF2B5EF4-FFF2-40B4-BE49-F238E27FC236}">
                <a16:creationId xmlns:a16="http://schemas.microsoft.com/office/drawing/2014/main" id="{C9922E05-C77E-4D66-8878-19BAF955BA9A}"/>
              </a:ext>
            </a:extLst>
          </p:cNvPr>
          <p:cNvSpPr txBox="1">
            <a:spLocks/>
          </p:cNvSpPr>
          <p:nvPr/>
        </p:nvSpPr>
        <p:spPr bwMode="auto">
          <a:xfrm>
            <a:off x="304800" y="1262746"/>
            <a:ext cx="8534400" cy="3276598"/>
          </a:xfrm>
          <a:prstGeom prst="rect">
            <a:avLst/>
          </a:prstGeom>
          <a:noFill/>
          <a:ln w="9525">
            <a:noFill/>
            <a:miter lim="800000"/>
            <a:headEnd/>
            <a:tailEnd/>
          </a:ln>
        </p:spPr>
        <p:txBody>
          <a:bodyPr vert="horz" wrap="square" lIns="68576" tIns="34289" rIns="68576" bIns="34289" numCol="1" anchor="t" anchorCtr="0" compatLnSpc="1">
            <a:prstTxWarp prst="textNoShape">
              <a:avLst/>
            </a:prstTxWarp>
          </a:bodyPr>
          <a:lstStyle>
            <a:lvl1pPr marL="257156" indent="-257156" algn="l" rtl="0" eaLnBrk="0" fontAlgn="base" hangingPunct="0">
              <a:spcBef>
                <a:spcPct val="20000"/>
              </a:spcBef>
              <a:spcAft>
                <a:spcPct val="0"/>
              </a:spcAft>
              <a:buClr>
                <a:schemeClr val="accent2"/>
              </a:buClr>
              <a:buFont typeface="Wingdings" pitchFamily="2" charset="2"/>
              <a:buChar char="§"/>
              <a:defRPr sz="2400">
                <a:solidFill>
                  <a:schemeClr val="accent2"/>
                </a:solidFill>
                <a:latin typeface="Calibri" pitchFamily="34" charset="0"/>
                <a:ea typeface="+mn-ea"/>
                <a:cs typeface="+mn-cs"/>
              </a:defRPr>
            </a:lvl1pPr>
            <a:lvl2pPr marL="557171" indent="-214298" algn="l" rtl="0" eaLnBrk="0" fontAlgn="base" hangingPunct="0">
              <a:spcBef>
                <a:spcPct val="20000"/>
              </a:spcBef>
              <a:spcAft>
                <a:spcPct val="0"/>
              </a:spcAft>
              <a:buClr>
                <a:schemeClr val="tx1"/>
              </a:buClr>
              <a:buFont typeface="Wingdings" pitchFamily="2" charset="2"/>
              <a:buChar char="§"/>
              <a:defRPr sz="2100">
                <a:solidFill>
                  <a:schemeClr val="tx1"/>
                </a:solidFill>
                <a:latin typeface="Calibri" pitchFamily="34" charset="0"/>
              </a:defRPr>
            </a:lvl2pPr>
            <a:lvl3pPr marL="857186" indent="-171438" algn="l" rtl="0" eaLnBrk="0" fontAlgn="base" hangingPunct="0">
              <a:spcBef>
                <a:spcPct val="20000"/>
              </a:spcBef>
              <a:spcAft>
                <a:spcPct val="0"/>
              </a:spcAft>
              <a:buClr>
                <a:schemeClr val="accent2"/>
              </a:buClr>
              <a:buFont typeface="Wingdings" pitchFamily="2" charset="2"/>
              <a:buChar char="§"/>
              <a:defRPr sz="1800">
                <a:solidFill>
                  <a:schemeClr val="tx1"/>
                </a:solidFill>
                <a:latin typeface="Calibri" pitchFamily="34" charset="0"/>
              </a:defRPr>
            </a:lvl3pPr>
            <a:lvl4pPr marL="1200060" indent="-171438" algn="l" rtl="0" eaLnBrk="0" fontAlgn="base" hangingPunct="0">
              <a:spcBef>
                <a:spcPct val="20000"/>
              </a:spcBef>
              <a:spcAft>
                <a:spcPct val="0"/>
              </a:spcAft>
              <a:buClr>
                <a:schemeClr val="tx1"/>
              </a:buClr>
              <a:buFont typeface="Wingdings" pitchFamily="2" charset="2"/>
              <a:buChar char="§"/>
              <a:defRPr sz="1500">
                <a:solidFill>
                  <a:schemeClr val="tx1"/>
                </a:solidFill>
                <a:latin typeface="Calibri" pitchFamily="34" charset="0"/>
              </a:defRPr>
            </a:lvl4pPr>
            <a:lvl5pPr marL="1542935" indent="-171438" algn="l" rtl="0" eaLnBrk="0" fontAlgn="base" hangingPunct="0">
              <a:spcBef>
                <a:spcPct val="20000"/>
              </a:spcBef>
              <a:spcAft>
                <a:spcPct val="0"/>
              </a:spcAft>
              <a:buClr>
                <a:schemeClr val="accent2"/>
              </a:buClr>
              <a:buFont typeface="Wingdings" pitchFamily="2" charset="2"/>
              <a:buChar char="§"/>
              <a:defRPr sz="1500">
                <a:solidFill>
                  <a:schemeClr val="tx1"/>
                </a:solidFill>
                <a:latin typeface="Calibri" pitchFamily="34" charset="0"/>
              </a:defRPr>
            </a:lvl5pPr>
            <a:lvl6pPr marL="1885809" indent="-171438" algn="l" rtl="0" fontAlgn="base">
              <a:spcBef>
                <a:spcPct val="20000"/>
              </a:spcBef>
              <a:spcAft>
                <a:spcPct val="0"/>
              </a:spcAft>
              <a:buClr>
                <a:schemeClr val="accent2"/>
              </a:buClr>
              <a:buFont typeface="Wingdings" pitchFamily="2" charset="2"/>
              <a:buChar char="§"/>
              <a:defRPr sz="1500">
                <a:solidFill>
                  <a:schemeClr val="tx1"/>
                </a:solidFill>
                <a:latin typeface="+mn-lt"/>
              </a:defRPr>
            </a:lvl6pPr>
            <a:lvl7pPr marL="2228684" indent="-171438" algn="l" rtl="0" fontAlgn="base">
              <a:spcBef>
                <a:spcPct val="20000"/>
              </a:spcBef>
              <a:spcAft>
                <a:spcPct val="0"/>
              </a:spcAft>
              <a:buClr>
                <a:schemeClr val="accent2"/>
              </a:buClr>
              <a:buFont typeface="Wingdings" pitchFamily="2" charset="2"/>
              <a:buChar char="§"/>
              <a:defRPr sz="1500">
                <a:solidFill>
                  <a:schemeClr val="tx1"/>
                </a:solidFill>
                <a:latin typeface="+mn-lt"/>
              </a:defRPr>
            </a:lvl7pPr>
            <a:lvl8pPr marL="2571558" indent="-171438" algn="l" rtl="0" fontAlgn="base">
              <a:spcBef>
                <a:spcPct val="20000"/>
              </a:spcBef>
              <a:spcAft>
                <a:spcPct val="0"/>
              </a:spcAft>
              <a:buClr>
                <a:schemeClr val="accent2"/>
              </a:buClr>
              <a:buFont typeface="Wingdings" pitchFamily="2" charset="2"/>
              <a:buChar char="§"/>
              <a:defRPr sz="1500">
                <a:solidFill>
                  <a:schemeClr val="tx1"/>
                </a:solidFill>
                <a:latin typeface="+mn-lt"/>
              </a:defRPr>
            </a:lvl8pPr>
            <a:lvl9pPr marL="2914433" indent="-171438" algn="l" rtl="0" fontAlgn="base">
              <a:spcBef>
                <a:spcPct val="20000"/>
              </a:spcBef>
              <a:spcAft>
                <a:spcPct val="0"/>
              </a:spcAft>
              <a:buClr>
                <a:schemeClr val="accent2"/>
              </a:buClr>
              <a:buFont typeface="Wingdings" pitchFamily="2" charset="2"/>
              <a:buChar char="§"/>
              <a:defRPr sz="1500">
                <a:solidFill>
                  <a:schemeClr val="tx1"/>
                </a:solidFill>
                <a:latin typeface="+mn-lt"/>
              </a:defRPr>
            </a:lvl9pPr>
          </a:lstStyle>
          <a:p>
            <a:pPr marL="257156" marR="0" lvl="0" indent="-257156" algn="l" defTabSz="914400" rtl="0" eaLnBrk="0" fontAlgn="base" latinLnBrk="0" hangingPunct="0">
              <a:lnSpc>
                <a:spcPct val="90000"/>
              </a:lnSpc>
              <a:spcBef>
                <a:spcPct val="20000"/>
              </a:spcBef>
              <a:spcAft>
                <a:spcPct val="0"/>
              </a:spcAft>
              <a:buClr>
                <a:srgbClr val="333399"/>
              </a:buClr>
              <a:buSzTx/>
              <a:buFont typeface="Wingdings" pitchFamily="2" charset="2"/>
              <a:buChar char="§"/>
              <a:tabLst/>
              <a:defRPr/>
            </a:pPr>
            <a:r>
              <a:rPr kumimoji="0" lang="en-US" sz="3200" b="0" i="0" u="none" strike="noStrike" kern="0" cap="none" spc="0" normalizeH="0" baseline="0" noProof="0" dirty="0">
                <a:ln>
                  <a:noFill/>
                </a:ln>
                <a:solidFill>
                  <a:srgbClr val="333399"/>
                </a:solidFill>
                <a:effectLst/>
                <a:uLnTx/>
                <a:uFillTx/>
                <a:latin typeface="Calibri" pitchFamily="34" charset="0"/>
                <a:ea typeface="黑体"/>
                <a:cs typeface="+mn-cs"/>
              </a:rPr>
              <a:t>Academic Discipline:</a:t>
            </a:r>
          </a:p>
          <a:p>
            <a:pPr marL="557171" marR="0" lvl="1" indent="-214298" algn="l" defTabSz="914400" rtl="0" eaLnBrk="0" fontAlgn="base" latinLnBrk="0" hangingPunct="0">
              <a:lnSpc>
                <a:spcPct val="90000"/>
              </a:lnSpc>
              <a:spcBef>
                <a:spcPct val="20000"/>
              </a:spcBef>
              <a:spcAft>
                <a:spcPct val="0"/>
              </a:spcAft>
              <a:buClr>
                <a:srgbClr val="000000"/>
              </a:buClr>
              <a:buSzTx/>
              <a:buFont typeface="Wingdings" pitchFamily="2" charset="2"/>
              <a:buChar char="§"/>
              <a:tabLst/>
              <a:defRPr/>
            </a:pPr>
            <a:r>
              <a:rPr kumimoji="0" lang="en-US" sz="2800" b="1" i="0" u="none" strike="noStrike" kern="0" cap="none" spc="0" normalizeH="0" baseline="0" noProof="0" dirty="0">
                <a:ln>
                  <a:noFill/>
                </a:ln>
                <a:solidFill>
                  <a:srgbClr val="CC0000"/>
                </a:solidFill>
                <a:effectLst/>
                <a:uLnTx/>
                <a:uFillTx/>
                <a:latin typeface="Calibri" pitchFamily="34" charset="0"/>
                <a:ea typeface="黑体"/>
                <a:cs typeface="+mn-cs"/>
              </a:rPr>
              <a:t>Philosophy</a:t>
            </a:r>
            <a:r>
              <a:rPr kumimoji="0" lang="en-US" sz="2800" b="0" i="0" u="none" strike="noStrike" kern="0" cap="none" spc="0" normalizeH="0" baseline="0" noProof="0" dirty="0">
                <a:ln>
                  <a:noFill/>
                </a:ln>
                <a:solidFill>
                  <a:srgbClr val="000000"/>
                </a:solidFill>
                <a:effectLst/>
                <a:uLnTx/>
                <a:uFillTx/>
                <a:latin typeface="Calibri" pitchFamily="34" charset="0"/>
                <a:ea typeface="黑体"/>
                <a:cs typeface="+mn-cs"/>
              </a:rPr>
              <a:t> (reasoning, planning, learning, science, automation)</a:t>
            </a:r>
          </a:p>
          <a:p>
            <a:pPr marL="557171" marR="0" lvl="1" indent="-214298" algn="l" defTabSz="914400" rtl="0" eaLnBrk="0" fontAlgn="base" latinLnBrk="0" hangingPunct="0">
              <a:lnSpc>
                <a:spcPct val="90000"/>
              </a:lnSpc>
              <a:spcBef>
                <a:spcPct val="20000"/>
              </a:spcBef>
              <a:spcAft>
                <a:spcPct val="0"/>
              </a:spcAft>
              <a:buClr>
                <a:srgbClr val="000000"/>
              </a:buClr>
              <a:buSzTx/>
              <a:buFont typeface="Wingdings" pitchFamily="2" charset="2"/>
              <a:buChar char="§"/>
              <a:tabLst/>
              <a:defRPr/>
            </a:pPr>
            <a:r>
              <a:rPr kumimoji="0" lang="en-US" sz="2800" b="1" i="0" u="none" strike="noStrike" kern="0" cap="none" spc="0" normalizeH="0" baseline="0" noProof="0" dirty="0">
                <a:ln>
                  <a:noFill/>
                </a:ln>
                <a:solidFill>
                  <a:srgbClr val="CC0000"/>
                </a:solidFill>
                <a:effectLst/>
                <a:uLnTx/>
                <a:uFillTx/>
                <a:latin typeface="Calibri" pitchFamily="34" charset="0"/>
                <a:ea typeface="黑体"/>
                <a:cs typeface="+mn-cs"/>
              </a:rPr>
              <a:t>Mathematics</a:t>
            </a:r>
            <a:r>
              <a:rPr kumimoji="0" lang="en-US" sz="2800" b="0" i="0" u="none" strike="noStrike" kern="0" cap="none" spc="0" normalizeH="0" baseline="0" noProof="0" dirty="0">
                <a:ln>
                  <a:noFill/>
                </a:ln>
                <a:solidFill>
                  <a:srgbClr val="000000"/>
                </a:solidFill>
                <a:effectLst/>
                <a:uLnTx/>
                <a:uFillTx/>
                <a:latin typeface="Calibri" pitchFamily="34" charset="0"/>
                <a:ea typeface="黑体"/>
                <a:cs typeface="+mn-cs"/>
              </a:rPr>
              <a:t> (logic, probability, optimization)</a:t>
            </a:r>
          </a:p>
          <a:p>
            <a:pPr marL="557171" marR="0" lvl="1" indent="-214298" algn="l" defTabSz="914400" rtl="0" eaLnBrk="0" fontAlgn="base" latinLnBrk="0" hangingPunct="0">
              <a:lnSpc>
                <a:spcPct val="90000"/>
              </a:lnSpc>
              <a:spcBef>
                <a:spcPct val="20000"/>
              </a:spcBef>
              <a:spcAft>
                <a:spcPct val="0"/>
              </a:spcAft>
              <a:buClr>
                <a:srgbClr val="000000"/>
              </a:buClr>
              <a:buSzTx/>
              <a:buFont typeface="Wingdings" pitchFamily="2" charset="2"/>
              <a:buChar char="§"/>
              <a:tabLst/>
              <a:defRPr/>
            </a:pPr>
            <a:r>
              <a:rPr kumimoji="0" lang="en-US" sz="2800" b="1" i="0" u="none" strike="noStrike" kern="0" cap="none" spc="0" normalizeH="0" baseline="0" noProof="0" dirty="0">
                <a:ln>
                  <a:noFill/>
                </a:ln>
                <a:solidFill>
                  <a:srgbClr val="CC0000"/>
                </a:solidFill>
                <a:effectLst/>
                <a:uLnTx/>
                <a:uFillTx/>
                <a:latin typeface="Calibri" pitchFamily="34" charset="0"/>
                <a:ea typeface="黑体"/>
                <a:cs typeface="+mn-cs"/>
              </a:rPr>
              <a:t>Neuroscience</a:t>
            </a:r>
            <a:r>
              <a:rPr kumimoji="0" lang="en-US" sz="2800" b="0" i="0" u="none" strike="noStrike" kern="0" cap="none" spc="0" normalizeH="0" baseline="0" noProof="0" dirty="0">
                <a:ln>
                  <a:noFill/>
                </a:ln>
                <a:solidFill>
                  <a:srgbClr val="000000"/>
                </a:solidFill>
                <a:effectLst/>
                <a:uLnTx/>
                <a:uFillTx/>
                <a:latin typeface="Calibri" pitchFamily="34" charset="0"/>
                <a:ea typeface="黑体"/>
                <a:cs typeface="+mn-cs"/>
              </a:rPr>
              <a:t> (neurons)</a:t>
            </a:r>
          </a:p>
          <a:p>
            <a:pPr marL="557171" marR="0" lvl="1" indent="-214298" algn="l" defTabSz="914400" rtl="0" eaLnBrk="0" fontAlgn="base" latinLnBrk="0" hangingPunct="0">
              <a:lnSpc>
                <a:spcPct val="90000"/>
              </a:lnSpc>
              <a:spcBef>
                <a:spcPct val="20000"/>
              </a:spcBef>
              <a:spcAft>
                <a:spcPct val="0"/>
              </a:spcAft>
              <a:buClr>
                <a:srgbClr val="000000"/>
              </a:buClr>
              <a:buSzTx/>
              <a:buFont typeface="Wingdings" pitchFamily="2" charset="2"/>
              <a:buChar char="§"/>
              <a:tabLst/>
              <a:defRPr/>
            </a:pPr>
            <a:r>
              <a:rPr kumimoji="0" lang="en-US" sz="2800" b="1" i="0" u="none" strike="noStrike" kern="0" cap="none" spc="0" normalizeH="0" baseline="0" noProof="0" dirty="0">
                <a:ln>
                  <a:noFill/>
                </a:ln>
                <a:solidFill>
                  <a:srgbClr val="CC0000"/>
                </a:solidFill>
                <a:effectLst/>
                <a:uLnTx/>
                <a:uFillTx/>
                <a:latin typeface="Calibri" pitchFamily="34" charset="0"/>
                <a:ea typeface="黑体"/>
                <a:cs typeface="+mn-cs"/>
              </a:rPr>
              <a:t>Economics</a:t>
            </a:r>
            <a:r>
              <a:rPr kumimoji="0" lang="en-US" sz="2800" b="0" i="0" u="none" strike="noStrike" kern="0" cap="none" spc="0" normalizeH="0" baseline="0" noProof="0" dirty="0">
                <a:ln>
                  <a:noFill/>
                </a:ln>
                <a:solidFill>
                  <a:srgbClr val="000000"/>
                </a:solidFill>
                <a:effectLst/>
                <a:uLnTx/>
                <a:uFillTx/>
                <a:latin typeface="Calibri" pitchFamily="34" charset="0"/>
                <a:ea typeface="黑体"/>
                <a:cs typeface="+mn-cs"/>
              </a:rPr>
              <a:t> (rationality, game theory)</a:t>
            </a:r>
          </a:p>
          <a:p>
            <a:pPr marL="557171" marR="0" lvl="1" indent="-214298" algn="l" defTabSz="914400" rtl="0" eaLnBrk="0" fontAlgn="base" latinLnBrk="0" hangingPunct="0">
              <a:lnSpc>
                <a:spcPct val="90000"/>
              </a:lnSpc>
              <a:spcBef>
                <a:spcPct val="20000"/>
              </a:spcBef>
              <a:spcAft>
                <a:spcPct val="0"/>
              </a:spcAft>
              <a:buClr>
                <a:srgbClr val="000000"/>
              </a:buClr>
              <a:buSzTx/>
              <a:buFont typeface="Wingdings" pitchFamily="2" charset="2"/>
              <a:buChar char="§"/>
              <a:tabLst/>
              <a:defRPr/>
            </a:pPr>
            <a:r>
              <a:rPr kumimoji="0" lang="en-US" sz="2800" b="1" i="0" u="none" strike="noStrike" kern="0" cap="none" spc="0" normalizeH="0" baseline="0" noProof="0" dirty="0">
                <a:ln>
                  <a:noFill/>
                </a:ln>
                <a:solidFill>
                  <a:srgbClr val="CC0000"/>
                </a:solidFill>
                <a:effectLst/>
                <a:uLnTx/>
                <a:uFillTx/>
                <a:latin typeface="Calibri" pitchFamily="34" charset="0"/>
                <a:ea typeface="黑体"/>
                <a:cs typeface="+mn-cs"/>
              </a:rPr>
              <a:t>Control theory </a:t>
            </a:r>
            <a:r>
              <a:rPr kumimoji="0" lang="en-US" sz="2800" b="0" i="0" u="none" strike="noStrike" kern="0" cap="none" spc="0" normalizeH="0" baseline="0" noProof="0" dirty="0">
                <a:ln>
                  <a:noFill/>
                </a:ln>
                <a:solidFill>
                  <a:srgbClr val="000000"/>
                </a:solidFill>
                <a:effectLst/>
                <a:uLnTx/>
                <a:uFillTx/>
                <a:latin typeface="Calibri" pitchFamily="34" charset="0"/>
                <a:ea typeface="黑体"/>
                <a:cs typeface="+mn-cs"/>
              </a:rPr>
              <a:t>(feedback)</a:t>
            </a:r>
          </a:p>
          <a:p>
            <a:pPr marL="557171" marR="0" lvl="1" indent="-214298" algn="l" defTabSz="914400" rtl="0" eaLnBrk="0" fontAlgn="base" latinLnBrk="0" hangingPunct="0">
              <a:lnSpc>
                <a:spcPct val="90000"/>
              </a:lnSpc>
              <a:spcBef>
                <a:spcPct val="20000"/>
              </a:spcBef>
              <a:spcAft>
                <a:spcPct val="0"/>
              </a:spcAft>
              <a:buClr>
                <a:srgbClr val="000000"/>
              </a:buClr>
              <a:buSzTx/>
              <a:buFont typeface="Wingdings" pitchFamily="2" charset="2"/>
              <a:buChar char="§"/>
              <a:tabLst/>
              <a:defRPr/>
            </a:pPr>
            <a:r>
              <a:rPr kumimoji="0" lang="en-US" sz="2800" b="1" i="0" u="none" strike="noStrike" kern="0" cap="none" spc="0" normalizeH="0" baseline="0" noProof="0" dirty="0">
                <a:ln>
                  <a:noFill/>
                </a:ln>
                <a:solidFill>
                  <a:srgbClr val="CC0000"/>
                </a:solidFill>
                <a:effectLst/>
                <a:uLnTx/>
                <a:uFillTx/>
                <a:latin typeface="Calibri" pitchFamily="34" charset="0"/>
                <a:ea typeface="黑体"/>
                <a:cs typeface="+mn-cs"/>
              </a:rPr>
              <a:t>Psychology</a:t>
            </a:r>
            <a:r>
              <a:rPr kumimoji="0" lang="en-US" sz="2800" b="0" i="0" u="none" strike="noStrike" kern="0" cap="none" spc="0" normalizeH="0" baseline="0" noProof="0" dirty="0">
                <a:ln>
                  <a:noFill/>
                </a:ln>
                <a:solidFill>
                  <a:srgbClr val="000000"/>
                </a:solidFill>
                <a:effectLst/>
                <a:uLnTx/>
                <a:uFillTx/>
                <a:latin typeface="Calibri" pitchFamily="34" charset="0"/>
                <a:ea typeface="黑体"/>
                <a:cs typeface="+mn-cs"/>
              </a:rPr>
              <a:t> (learning, cognitive models)</a:t>
            </a:r>
          </a:p>
          <a:p>
            <a:pPr marL="557171" marR="0" lvl="1" indent="-214298" algn="l" defTabSz="914400" rtl="0" eaLnBrk="0" fontAlgn="base" latinLnBrk="0" hangingPunct="0">
              <a:lnSpc>
                <a:spcPct val="90000"/>
              </a:lnSpc>
              <a:spcBef>
                <a:spcPct val="20000"/>
              </a:spcBef>
              <a:spcAft>
                <a:spcPct val="0"/>
              </a:spcAft>
              <a:buClr>
                <a:srgbClr val="000000"/>
              </a:buClr>
              <a:buSzTx/>
              <a:buFont typeface="Wingdings" pitchFamily="2" charset="2"/>
              <a:buChar char="§"/>
              <a:tabLst/>
              <a:defRPr/>
            </a:pPr>
            <a:r>
              <a:rPr kumimoji="0" lang="en-US" sz="2800" b="1" i="0" u="none" strike="noStrike" kern="0" cap="none" spc="0" normalizeH="0" baseline="0" noProof="0" dirty="0">
                <a:ln>
                  <a:noFill/>
                </a:ln>
                <a:solidFill>
                  <a:srgbClr val="CC0000"/>
                </a:solidFill>
                <a:effectLst/>
                <a:uLnTx/>
                <a:uFillTx/>
                <a:latin typeface="Calibri" pitchFamily="34" charset="0"/>
                <a:ea typeface="黑体"/>
                <a:cs typeface="+mn-cs"/>
              </a:rPr>
              <a:t>Linguistics</a:t>
            </a:r>
            <a:r>
              <a:rPr kumimoji="0" lang="en-US" sz="2800" b="0" i="0" u="none" strike="noStrike" kern="0" cap="none" spc="0" normalizeH="0" baseline="0" noProof="0" dirty="0">
                <a:ln>
                  <a:noFill/>
                </a:ln>
                <a:solidFill>
                  <a:srgbClr val="000000"/>
                </a:solidFill>
                <a:effectLst/>
                <a:uLnTx/>
                <a:uFillTx/>
                <a:latin typeface="Calibri" pitchFamily="34" charset="0"/>
                <a:ea typeface="黑体"/>
                <a:cs typeface="+mn-cs"/>
              </a:rPr>
              <a:t> (grammars, formal representation of meaning)</a:t>
            </a:r>
          </a:p>
        </p:txBody>
      </p:sp>
    </p:spTree>
    <p:extLst>
      <p:ext uri="{BB962C8B-B14F-4D97-AF65-F5344CB8AC3E}">
        <p14:creationId xmlns:p14="http://schemas.microsoft.com/office/powerpoint/2010/main" val="1369802112"/>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BD2143-BE9B-46BE-8480-1AE35624A0AF}"/>
              </a:ext>
            </a:extLst>
          </p:cNvPr>
          <p:cNvSpPr>
            <a:spLocks noGrp="1"/>
          </p:cNvSpPr>
          <p:nvPr>
            <p:ph type="title"/>
          </p:nvPr>
        </p:nvSpPr>
        <p:spPr/>
        <p:txBody>
          <a:bodyPr/>
          <a:lstStyle/>
          <a:p>
            <a:r>
              <a:rPr lang="en-US" altLang="zh-CN" dirty="0"/>
              <a:t>A short history of AI</a:t>
            </a:r>
            <a:endParaRPr lang="zh-CN" altLang="en-US" dirty="0"/>
          </a:p>
        </p:txBody>
      </p:sp>
      <p:sp>
        <p:nvSpPr>
          <p:cNvPr id="7" name="Rectangle 3">
            <a:extLst>
              <a:ext uri="{FF2B5EF4-FFF2-40B4-BE49-F238E27FC236}">
                <a16:creationId xmlns:a16="http://schemas.microsoft.com/office/drawing/2014/main" id="{2A77D9D8-AF70-4C21-ACA6-8B1ABD5CB7BE}"/>
              </a:ext>
            </a:extLst>
          </p:cNvPr>
          <p:cNvSpPr txBox="1">
            <a:spLocks noChangeArrowheads="1"/>
          </p:cNvSpPr>
          <p:nvPr/>
        </p:nvSpPr>
        <p:spPr bwMode="auto">
          <a:xfrm>
            <a:off x="277585" y="1110343"/>
            <a:ext cx="6050549" cy="5181600"/>
          </a:xfrm>
          <a:prstGeom prst="rect">
            <a:avLst/>
          </a:prstGeom>
          <a:noFill/>
          <a:ln w="9525">
            <a:noFill/>
            <a:miter lim="800000"/>
            <a:headEnd/>
            <a:tailEnd/>
          </a:ln>
        </p:spPr>
        <p:txBody>
          <a:bodyPr vert="horz" wrap="square" lIns="68576" tIns="34289" rIns="68576" bIns="34289" numCol="1" anchor="t" anchorCtr="0" compatLnSpc="1">
            <a:prstTxWarp prst="textNoShape">
              <a:avLst/>
            </a:prstTxWarp>
          </a:bodyPr>
          <a:lstStyle>
            <a:lvl1pPr marL="257156" indent="-257156" algn="l" rtl="0" eaLnBrk="0" fontAlgn="base" hangingPunct="0">
              <a:spcBef>
                <a:spcPct val="20000"/>
              </a:spcBef>
              <a:spcAft>
                <a:spcPct val="0"/>
              </a:spcAft>
              <a:buClr>
                <a:schemeClr val="accent2"/>
              </a:buClr>
              <a:buFont typeface="Wingdings" pitchFamily="2" charset="2"/>
              <a:buChar char="§"/>
              <a:defRPr sz="2400">
                <a:solidFill>
                  <a:schemeClr val="accent2"/>
                </a:solidFill>
                <a:latin typeface="Calibri" pitchFamily="34" charset="0"/>
                <a:ea typeface="+mn-ea"/>
                <a:cs typeface="+mn-cs"/>
              </a:defRPr>
            </a:lvl1pPr>
            <a:lvl2pPr marL="557171" indent="-214298" algn="l" rtl="0" eaLnBrk="0" fontAlgn="base" hangingPunct="0">
              <a:spcBef>
                <a:spcPct val="20000"/>
              </a:spcBef>
              <a:spcAft>
                <a:spcPct val="0"/>
              </a:spcAft>
              <a:buClr>
                <a:schemeClr val="tx1"/>
              </a:buClr>
              <a:buFont typeface="Wingdings" pitchFamily="2" charset="2"/>
              <a:buChar char="§"/>
              <a:defRPr sz="2100">
                <a:solidFill>
                  <a:schemeClr val="tx1"/>
                </a:solidFill>
                <a:latin typeface="Calibri" pitchFamily="34" charset="0"/>
              </a:defRPr>
            </a:lvl2pPr>
            <a:lvl3pPr marL="857186" indent="-171438" algn="l" rtl="0" eaLnBrk="0" fontAlgn="base" hangingPunct="0">
              <a:spcBef>
                <a:spcPct val="20000"/>
              </a:spcBef>
              <a:spcAft>
                <a:spcPct val="0"/>
              </a:spcAft>
              <a:buClr>
                <a:schemeClr val="accent2"/>
              </a:buClr>
              <a:buFont typeface="Wingdings" pitchFamily="2" charset="2"/>
              <a:buChar char="§"/>
              <a:defRPr sz="1800">
                <a:solidFill>
                  <a:schemeClr val="tx1"/>
                </a:solidFill>
                <a:latin typeface="Calibri" pitchFamily="34" charset="0"/>
              </a:defRPr>
            </a:lvl3pPr>
            <a:lvl4pPr marL="1200060" indent="-171438" algn="l" rtl="0" eaLnBrk="0" fontAlgn="base" hangingPunct="0">
              <a:spcBef>
                <a:spcPct val="20000"/>
              </a:spcBef>
              <a:spcAft>
                <a:spcPct val="0"/>
              </a:spcAft>
              <a:buClr>
                <a:schemeClr val="tx1"/>
              </a:buClr>
              <a:buFont typeface="Wingdings" pitchFamily="2" charset="2"/>
              <a:buChar char="§"/>
              <a:defRPr sz="1500">
                <a:solidFill>
                  <a:schemeClr val="tx1"/>
                </a:solidFill>
                <a:latin typeface="Calibri" pitchFamily="34" charset="0"/>
              </a:defRPr>
            </a:lvl4pPr>
            <a:lvl5pPr marL="1542935" indent="-171438" algn="l" rtl="0" eaLnBrk="0" fontAlgn="base" hangingPunct="0">
              <a:spcBef>
                <a:spcPct val="20000"/>
              </a:spcBef>
              <a:spcAft>
                <a:spcPct val="0"/>
              </a:spcAft>
              <a:buClr>
                <a:schemeClr val="accent2"/>
              </a:buClr>
              <a:buFont typeface="Wingdings" pitchFamily="2" charset="2"/>
              <a:buChar char="§"/>
              <a:defRPr sz="1500">
                <a:solidFill>
                  <a:schemeClr val="tx1"/>
                </a:solidFill>
                <a:latin typeface="Calibri" pitchFamily="34" charset="0"/>
              </a:defRPr>
            </a:lvl5pPr>
            <a:lvl6pPr marL="1885809" indent="-171438" algn="l" rtl="0" fontAlgn="base">
              <a:spcBef>
                <a:spcPct val="20000"/>
              </a:spcBef>
              <a:spcAft>
                <a:spcPct val="0"/>
              </a:spcAft>
              <a:buClr>
                <a:schemeClr val="accent2"/>
              </a:buClr>
              <a:buFont typeface="Wingdings" pitchFamily="2" charset="2"/>
              <a:buChar char="§"/>
              <a:defRPr sz="1500">
                <a:solidFill>
                  <a:schemeClr val="tx1"/>
                </a:solidFill>
                <a:latin typeface="+mn-lt"/>
              </a:defRPr>
            </a:lvl6pPr>
            <a:lvl7pPr marL="2228684" indent="-171438" algn="l" rtl="0" fontAlgn="base">
              <a:spcBef>
                <a:spcPct val="20000"/>
              </a:spcBef>
              <a:spcAft>
                <a:spcPct val="0"/>
              </a:spcAft>
              <a:buClr>
                <a:schemeClr val="accent2"/>
              </a:buClr>
              <a:buFont typeface="Wingdings" pitchFamily="2" charset="2"/>
              <a:buChar char="§"/>
              <a:defRPr sz="1500">
                <a:solidFill>
                  <a:schemeClr val="tx1"/>
                </a:solidFill>
                <a:latin typeface="+mn-lt"/>
              </a:defRPr>
            </a:lvl7pPr>
            <a:lvl8pPr marL="2571558" indent="-171438" algn="l" rtl="0" fontAlgn="base">
              <a:spcBef>
                <a:spcPct val="20000"/>
              </a:spcBef>
              <a:spcAft>
                <a:spcPct val="0"/>
              </a:spcAft>
              <a:buClr>
                <a:schemeClr val="accent2"/>
              </a:buClr>
              <a:buFont typeface="Wingdings" pitchFamily="2" charset="2"/>
              <a:buChar char="§"/>
              <a:defRPr sz="1500">
                <a:solidFill>
                  <a:schemeClr val="tx1"/>
                </a:solidFill>
                <a:latin typeface="+mn-lt"/>
              </a:defRPr>
            </a:lvl8pPr>
            <a:lvl9pPr marL="2914433" indent="-171438" algn="l" rtl="0" fontAlgn="base">
              <a:spcBef>
                <a:spcPct val="20000"/>
              </a:spcBef>
              <a:spcAft>
                <a:spcPct val="0"/>
              </a:spcAft>
              <a:buClr>
                <a:schemeClr val="accent2"/>
              </a:buClr>
              <a:buFont typeface="Wingdings" pitchFamily="2" charset="2"/>
              <a:buChar char="§"/>
              <a:defRPr sz="1500">
                <a:solidFill>
                  <a:schemeClr val="tx1"/>
                </a:solidFill>
                <a:latin typeface="+mn-lt"/>
              </a:defRPr>
            </a:lvl9pPr>
          </a:lstStyle>
          <a:p>
            <a:pPr marL="257156" marR="0" lvl="0" indent="-257156" algn="l" defTabSz="914400" rtl="0" eaLnBrk="1" fontAlgn="base" latinLnBrk="0" hangingPunct="1">
              <a:lnSpc>
                <a:spcPct val="80000"/>
              </a:lnSpc>
              <a:spcBef>
                <a:spcPct val="20000"/>
              </a:spcBef>
              <a:spcAft>
                <a:spcPct val="0"/>
              </a:spcAft>
              <a:buClr>
                <a:srgbClr val="333399"/>
              </a:buClr>
              <a:buSzTx/>
              <a:buFont typeface="Wingdings" pitchFamily="2" charset="2"/>
              <a:buChar char="§"/>
              <a:tabLst/>
              <a:defRPr/>
            </a:pPr>
            <a:r>
              <a:rPr kumimoji="0" lang="en-US" sz="1800" b="0" i="0" u="none" strike="noStrike" kern="0" cap="none" spc="0" normalizeH="0" baseline="0" noProof="0" dirty="0">
                <a:ln>
                  <a:noFill/>
                </a:ln>
                <a:solidFill>
                  <a:srgbClr val="333399"/>
                </a:solidFill>
                <a:effectLst/>
                <a:uLnTx/>
                <a:uFillTx/>
                <a:latin typeface="Calibri" pitchFamily="34" charset="0"/>
                <a:ea typeface="黑体"/>
                <a:cs typeface="+mn-cs"/>
              </a:rPr>
              <a:t>1940-1950: Early days</a:t>
            </a:r>
          </a:p>
          <a:p>
            <a:pPr marL="557171" marR="0" lvl="1" indent="-214298" algn="l" defTabSz="914400" rtl="0" eaLnBrk="1" fontAlgn="base" latinLnBrk="0" hangingPunct="1">
              <a:lnSpc>
                <a:spcPct val="80000"/>
              </a:lnSpc>
              <a:spcBef>
                <a:spcPct val="20000"/>
              </a:spcBef>
              <a:spcAft>
                <a:spcPct val="0"/>
              </a:spcAft>
              <a:buClr>
                <a:srgbClr val="000000"/>
              </a:buClr>
              <a:buSzTx/>
              <a:buFont typeface="Wingdings" pitchFamily="2" charset="2"/>
              <a:buChar char="§"/>
              <a:tabLst/>
              <a:defRPr/>
            </a:pPr>
            <a:r>
              <a:rPr kumimoji="0" lang="en-US" sz="1600" b="0" i="0" u="none" strike="noStrike" kern="0" cap="none" spc="0" normalizeH="0" baseline="0" noProof="0" dirty="0">
                <a:ln>
                  <a:noFill/>
                </a:ln>
                <a:solidFill>
                  <a:srgbClr val="000000"/>
                </a:solidFill>
                <a:effectLst/>
                <a:uLnTx/>
                <a:uFillTx/>
                <a:latin typeface="Calibri" pitchFamily="34" charset="0"/>
                <a:ea typeface="黑体"/>
                <a:cs typeface="+mn-cs"/>
              </a:rPr>
              <a:t>1943: McCulloch &amp; Pitts: Boolean circuit model of brain</a:t>
            </a:r>
          </a:p>
          <a:p>
            <a:pPr marL="557171" marR="0" lvl="1" indent="-214298" algn="l" defTabSz="914400" rtl="0" eaLnBrk="1" fontAlgn="base" latinLnBrk="0" hangingPunct="1">
              <a:lnSpc>
                <a:spcPct val="80000"/>
              </a:lnSpc>
              <a:spcBef>
                <a:spcPct val="20000"/>
              </a:spcBef>
              <a:spcAft>
                <a:spcPct val="0"/>
              </a:spcAft>
              <a:buClr>
                <a:srgbClr val="000000"/>
              </a:buClr>
              <a:buSzTx/>
              <a:buFont typeface="Wingdings" pitchFamily="2" charset="2"/>
              <a:buChar char="§"/>
              <a:tabLst/>
              <a:defRPr/>
            </a:pPr>
            <a:r>
              <a:rPr kumimoji="0" lang="en-US" sz="1600" b="0" i="0" u="none" strike="noStrike" kern="0" cap="none" spc="0" normalizeH="0" baseline="0" noProof="0" dirty="0">
                <a:ln>
                  <a:noFill/>
                </a:ln>
                <a:solidFill>
                  <a:srgbClr val="000000"/>
                </a:solidFill>
                <a:effectLst/>
                <a:uLnTx/>
                <a:uFillTx/>
                <a:latin typeface="Calibri" pitchFamily="34" charset="0"/>
                <a:ea typeface="黑体"/>
                <a:cs typeface="+mn-cs"/>
              </a:rPr>
              <a:t>1950: Turing's “Computing Machinery and Intelligence”</a:t>
            </a:r>
          </a:p>
          <a:p>
            <a:pPr marL="557171" marR="0" lvl="1" indent="-214298" algn="l" defTabSz="914400" rtl="0" eaLnBrk="1" fontAlgn="base" latinLnBrk="0" hangingPunct="1">
              <a:lnSpc>
                <a:spcPct val="80000"/>
              </a:lnSpc>
              <a:spcBef>
                <a:spcPct val="20000"/>
              </a:spcBef>
              <a:spcAft>
                <a:spcPct val="0"/>
              </a:spcAft>
              <a:buClr>
                <a:srgbClr val="000000"/>
              </a:buClr>
              <a:buSzTx/>
              <a:buFont typeface="Wingdings" pitchFamily="2" charset="2"/>
              <a:buChar char="§"/>
              <a:tabLst/>
              <a:defRPr/>
            </a:pPr>
            <a:endParaRPr kumimoji="0" lang="en-US" sz="800" b="0" i="0" u="none" strike="noStrike" kern="0" cap="none" spc="0" normalizeH="0" baseline="0" noProof="0" dirty="0">
              <a:ln>
                <a:noFill/>
              </a:ln>
              <a:solidFill>
                <a:srgbClr val="000000"/>
              </a:solidFill>
              <a:effectLst/>
              <a:uLnTx/>
              <a:uFillTx/>
              <a:latin typeface="Calibri" pitchFamily="34" charset="0"/>
              <a:ea typeface="黑体"/>
              <a:cs typeface="+mn-cs"/>
            </a:endParaRPr>
          </a:p>
          <a:p>
            <a:pPr marL="257156" marR="0" lvl="0" indent="-257156" algn="l" defTabSz="914400" rtl="0" eaLnBrk="1" fontAlgn="base" latinLnBrk="0" hangingPunct="1">
              <a:lnSpc>
                <a:spcPct val="80000"/>
              </a:lnSpc>
              <a:spcBef>
                <a:spcPct val="20000"/>
              </a:spcBef>
              <a:spcAft>
                <a:spcPct val="0"/>
              </a:spcAft>
              <a:buClr>
                <a:srgbClr val="333399"/>
              </a:buClr>
              <a:buSzTx/>
              <a:buFont typeface="Wingdings" pitchFamily="2" charset="2"/>
              <a:buChar char="§"/>
              <a:tabLst/>
              <a:defRPr/>
            </a:pPr>
            <a:r>
              <a:rPr kumimoji="0" lang="en-US" sz="1800" b="0" i="0" u="none" strike="noStrike" kern="0" cap="none" spc="0" normalizeH="0" baseline="0" noProof="0" dirty="0">
                <a:ln>
                  <a:noFill/>
                </a:ln>
                <a:solidFill>
                  <a:srgbClr val="333399"/>
                </a:solidFill>
                <a:effectLst/>
                <a:uLnTx/>
                <a:uFillTx/>
                <a:latin typeface="Calibri" pitchFamily="34" charset="0"/>
                <a:ea typeface="黑体"/>
                <a:cs typeface="+mn-cs"/>
              </a:rPr>
              <a:t>1950—70: Excitement!</a:t>
            </a:r>
          </a:p>
          <a:p>
            <a:pPr marL="557171" marR="0" lvl="1" indent="-214298" algn="l" defTabSz="914400" rtl="0" eaLnBrk="1" fontAlgn="base" latinLnBrk="0" hangingPunct="1">
              <a:lnSpc>
                <a:spcPct val="80000"/>
              </a:lnSpc>
              <a:spcBef>
                <a:spcPct val="20000"/>
              </a:spcBef>
              <a:spcAft>
                <a:spcPct val="0"/>
              </a:spcAft>
              <a:buClr>
                <a:srgbClr val="000000"/>
              </a:buClr>
              <a:buSzTx/>
              <a:buFont typeface="Wingdings" pitchFamily="2" charset="2"/>
              <a:buChar char="§"/>
              <a:tabLst/>
              <a:defRPr/>
            </a:pPr>
            <a:r>
              <a:rPr kumimoji="0" lang="en-US" sz="1600" b="0" i="0" u="none" strike="noStrike" kern="0" cap="none" spc="0" normalizeH="0" baseline="0" noProof="0" dirty="0">
                <a:ln>
                  <a:noFill/>
                </a:ln>
                <a:solidFill>
                  <a:srgbClr val="000000"/>
                </a:solidFill>
                <a:effectLst/>
                <a:uLnTx/>
                <a:uFillTx/>
                <a:latin typeface="Calibri" pitchFamily="34" charset="0"/>
                <a:ea typeface="黑体"/>
                <a:cs typeface="+mn-cs"/>
              </a:rPr>
              <a:t>1950s: Early AI programs: chess, checkers (RL), theorem proving</a:t>
            </a:r>
          </a:p>
          <a:p>
            <a:pPr marL="557171" marR="0" lvl="1" indent="-214298" algn="l" defTabSz="914400" rtl="0" eaLnBrk="1" fontAlgn="base" latinLnBrk="0" hangingPunct="1">
              <a:lnSpc>
                <a:spcPct val="80000"/>
              </a:lnSpc>
              <a:spcBef>
                <a:spcPct val="20000"/>
              </a:spcBef>
              <a:spcAft>
                <a:spcPct val="0"/>
              </a:spcAft>
              <a:buClr>
                <a:srgbClr val="000000"/>
              </a:buClr>
              <a:buSzTx/>
              <a:buFont typeface="Wingdings" pitchFamily="2" charset="2"/>
              <a:buChar char="§"/>
              <a:tabLst/>
              <a:defRPr/>
            </a:pPr>
            <a:r>
              <a:rPr kumimoji="0" lang="en-US" sz="1600" b="0" i="0" u="none" strike="noStrike" kern="0" cap="none" spc="0" normalizeH="0" baseline="0" noProof="0" dirty="0">
                <a:ln>
                  <a:noFill/>
                </a:ln>
                <a:solidFill>
                  <a:srgbClr val="000000"/>
                </a:solidFill>
                <a:effectLst/>
                <a:uLnTx/>
                <a:uFillTx/>
                <a:latin typeface="Calibri" pitchFamily="34" charset="0"/>
                <a:ea typeface="黑体"/>
                <a:cs typeface="+mn-cs"/>
              </a:rPr>
              <a:t>1956: Dartmouth meeting: “Artificial Intelligence” adopted</a:t>
            </a:r>
          </a:p>
          <a:p>
            <a:pPr marL="557171" marR="0" lvl="1" indent="-214298" algn="l" defTabSz="914400" rtl="0" eaLnBrk="1" fontAlgn="base" latinLnBrk="0" hangingPunct="1">
              <a:lnSpc>
                <a:spcPct val="80000"/>
              </a:lnSpc>
              <a:spcBef>
                <a:spcPct val="20000"/>
              </a:spcBef>
              <a:spcAft>
                <a:spcPct val="0"/>
              </a:spcAft>
              <a:buClr>
                <a:srgbClr val="000000"/>
              </a:buClr>
              <a:buSzTx/>
              <a:buFont typeface="Wingdings" pitchFamily="2" charset="2"/>
              <a:buChar char="§"/>
              <a:tabLst/>
              <a:defRPr/>
            </a:pPr>
            <a:r>
              <a:rPr kumimoji="0" lang="en-US" sz="1600" b="0" i="0" u="none" strike="noStrike" kern="0" cap="none" spc="0" normalizeH="0" baseline="0" noProof="0" dirty="0">
                <a:ln>
                  <a:noFill/>
                </a:ln>
                <a:solidFill>
                  <a:srgbClr val="000000"/>
                </a:solidFill>
                <a:effectLst/>
                <a:uLnTx/>
                <a:uFillTx/>
                <a:latin typeface="Calibri" pitchFamily="34" charset="0"/>
                <a:ea typeface="黑体"/>
                <a:cs typeface="+mn-cs"/>
              </a:rPr>
              <a:t>1965: Robinson's complete algorithm for logical reasoning</a:t>
            </a:r>
          </a:p>
          <a:p>
            <a:pPr marL="557171" marR="0" lvl="1" indent="-214298" algn="l" defTabSz="914400" rtl="0" eaLnBrk="1" fontAlgn="base" latinLnBrk="0" hangingPunct="1">
              <a:lnSpc>
                <a:spcPct val="80000"/>
              </a:lnSpc>
              <a:spcBef>
                <a:spcPct val="20000"/>
              </a:spcBef>
              <a:spcAft>
                <a:spcPct val="0"/>
              </a:spcAft>
              <a:buClr>
                <a:srgbClr val="000000"/>
              </a:buClr>
              <a:buSzTx/>
              <a:buFont typeface="Wingdings" pitchFamily="2" charset="2"/>
              <a:buChar char="§"/>
              <a:tabLst/>
              <a:defRPr/>
            </a:pPr>
            <a:endParaRPr kumimoji="0" lang="en-US" sz="800" b="0" i="0" u="none" strike="noStrike" kern="0" cap="none" spc="0" normalizeH="0" baseline="0" noProof="0" dirty="0">
              <a:ln>
                <a:noFill/>
              </a:ln>
              <a:solidFill>
                <a:srgbClr val="000000"/>
              </a:solidFill>
              <a:effectLst/>
              <a:uLnTx/>
              <a:uFillTx/>
              <a:latin typeface="Calibri" pitchFamily="34" charset="0"/>
              <a:ea typeface="黑体"/>
              <a:cs typeface="+mn-cs"/>
            </a:endParaRPr>
          </a:p>
          <a:p>
            <a:pPr marL="257156" marR="0" lvl="0" indent="-257156" algn="l" defTabSz="914400" rtl="0" eaLnBrk="1" fontAlgn="base" latinLnBrk="0" hangingPunct="1">
              <a:lnSpc>
                <a:spcPct val="80000"/>
              </a:lnSpc>
              <a:spcBef>
                <a:spcPct val="20000"/>
              </a:spcBef>
              <a:spcAft>
                <a:spcPct val="0"/>
              </a:spcAft>
              <a:buClr>
                <a:srgbClr val="333399"/>
              </a:buClr>
              <a:buSzTx/>
              <a:buFont typeface="Wingdings" pitchFamily="2" charset="2"/>
              <a:buChar char="§"/>
              <a:tabLst/>
              <a:defRPr/>
            </a:pPr>
            <a:r>
              <a:rPr kumimoji="0" lang="en-US" sz="1800" b="0" i="0" u="none" strike="noStrike" kern="0" cap="none" spc="0" normalizeH="0" baseline="0" noProof="0" dirty="0">
                <a:ln>
                  <a:noFill/>
                </a:ln>
                <a:solidFill>
                  <a:srgbClr val="333399"/>
                </a:solidFill>
                <a:effectLst/>
                <a:uLnTx/>
                <a:uFillTx/>
                <a:latin typeface="Calibri" pitchFamily="34" charset="0"/>
                <a:ea typeface="黑体"/>
                <a:cs typeface="+mn-cs"/>
              </a:rPr>
              <a:t>1970—90: Knowledge-based approaches</a:t>
            </a:r>
          </a:p>
          <a:p>
            <a:pPr marL="557171" marR="0" lvl="1" indent="-214298" algn="l" defTabSz="914400" rtl="0" eaLnBrk="1" fontAlgn="base" latinLnBrk="0" hangingPunct="1">
              <a:lnSpc>
                <a:spcPct val="80000"/>
              </a:lnSpc>
              <a:spcBef>
                <a:spcPct val="20000"/>
              </a:spcBef>
              <a:spcAft>
                <a:spcPct val="0"/>
              </a:spcAft>
              <a:buClr>
                <a:srgbClr val="000000"/>
              </a:buClr>
              <a:buSzTx/>
              <a:buFont typeface="Wingdings" pitchFamily="2" charset="2"/>
              <a:buChar char="§"/>
              <a:tabLst/>
              <a:defRPr/>
            </a:pPr>
            <a:r>
              <a:rPr kumimoji="0" lang="en-US" sz="1600" b="0" i="0" u="none" strike="noStrike" kern="0" cap="none" spc="0" normalizeH="0" baseline="0" noProof="0" dirty="0">
                <a:ln>
                  <a:noFill/>
                </a:ln>
                <a:solidFill>
                  <a:srgbClr val="000000"/>
                </a:solidFill>
                <a:effectLst/>
                <a:uLnTx/>
                <a:uFillTx/>
                <a:latin typeface="Calibri" pitchFamily="34" charset="0"/>
                <a:ea typeface="黑体"/>
                <a:cs typeface="+mn-cs"/>
              </a:rPr>
              <a:t>1969—79: Early development of knowledge-based systems</a:t>
            </a:r>
          </a:p>
          <a:p>
            <a:pPr marL="557171" marR="0" lvl="1" indent="-214298" algn="l" defTabSz="914400" rtl="0" eaLnBrk="1" fontAlgn="base" latinLnBrk="0" hangingPunct="1">
              <a:lnSpc>
                <a:spcPct val="80000"/>
              </a:lnSpc>
              <a:spcBef>
                <a:spcPct val="20000"/>
              </a:spcBef>
              <a:spcAft>
                <a:spcPct val="0"/>
              </a:spcAft>
              <a:buClr>
                <a:srgbClr val="000000"/>
              </a:buClr>
              <a:buSzTx/>
              <a:buFont typeface="Wingdings" pitchFamily="2" charset="2"/>
              <a:buChar char="§"/>
              <a:tabLst/>
              <a:defRPr/>
            </a:pPr>
            <a:r>
              <a:rPr kumimoji="0" lang="en-US" sz="1600" b="0" i="0" u="none" strike="noStrike" kern="0" cap="none" spc="0" normalizeH="0" baseline="0" noProof="0" dirty="0">
                <a:ln>
                  <a:noFill/>
                </a:ln>
                <a:solidFill>
                  <a:srgbClr val="000000"/>
                </a:solidFill>
                <a:effectLst/>
                <a:uLnTx/>
                <a:uFillTx/>
                <a:latin typeface="Calibri" pitchFamily="34" charset="0"/>
                <a:ea typeface="黑体"/>
                <a:cs typeface="+mn-cs"/>
              </a:rPr>
              <a:t>1980—88: Expert systems industry booms</a:t>
            </a:r>
          </a:p>
          <a:p>
            <a:pPr marL="557171" marR="0" lvl="1" indent="-214298" algn="l" defTabSz="914400" rtl="0" eaLnBrk="1" fontAlgn="base" latinLnBrk="0" hangingPunct="1">
              <a:lnSpc>
                <a:spcPct val="80000"/>
              </a:lnSpc>
              <a:spcBef>
                <a:spcPct val="20000"/>
              </a:spcBef>
              <a:spcAft>
                <a:spcPct val="0"/>
              </a:spcAft>
              <a:buClr>
                <a:srgbClr val="000000"/>
              </a:buClr>
              <a:buSzTx/>
              <a:buFont typeface="Wingdings" pitchFamily="2" charset="2"/>
              <a:buChar char="§"/>
              <a:tabLst/>
              <a:defRPr/>
            </a:pPr>
            <a:r>
              <a:rPr kumimoji="0" lang="en-US" sz="1600" b="0" i="0" u="none" strike="noStrike" kern="0" cap="none" spc="0" normalizeH="0" baseline="0" noProof="0" dirty="0">
                <a:ln>
                  <a:noFill/>
                </a:ln>
                <a:solidFill>
                  <a:srgbClr val="000000"/>
                </a:solidFill>
                <a:effectLst/>
                <a:uLnTx/>
                <a:uFillTx/>
                <a:latin typeface="Calibri" pitchFamily="34" charset="0"/>
                <a:ea typeface="黑体"/>
                <a:cs typeface="+mn-cs"/>
              </a:rPr>
              <a:t>1988—93: Expert systems industry busts: “AI Winter”</a:t>
            </a:r>
          </a:p>
          <a:p>
            <a:pPr marL="557171" marR="0" lvl="1" indent="-214298" algn="l" defTabSz="914400" rtl="0" eaLnBrk="1" fontAlgn="base" latinLnBrk="0" hangingPunct="1">
              <a:lnSpc>
                <a:spcPct val="80000"/>
              </a:lnSpc>
              <a:spcBef>
                <a:spcPct val="20000"/>
              </a:spcBef>
              <a:spcAft>
                <a:spcPct val="0"/>
              </a:spcAft>
              <a:buClr>
                <a:srgbClr val="000000"/>
              </a:buClr>
              <a:buSzTx/>
              <a:buFont typeface="Wingdings" pitchFamily="2" charset="2"/>
              <a:buChar char="§"/>
              <a:tabLst/>
              <a:defRPr/>
            </a:pPr>
            <a:endParaRPr kumimoji="0" lang="en-US" sz="800" b="0" i="0" u="none" strike="noStrike" kern="0" cap="none" spc="0" normalizeH="0" baseline="0" noProof="0" dirty="0">
              <a:ln>
                <a:noFill/>
              </a:ln>
              <a:solidFill>
                <a:srgbClr val="000000"/>
              </a:solidFill>
              <a:effectLst/>
              <a:uLnTx/>
              <a:uFillTx/>
              <a:latin typeface="Calibri" pitchFamily="34" charset="0"/>
              <a:ea typeface="黑体"/>
              <a:cs typeface="+mn-cs"/>
            </a:endParaRPr>
          </a:p>
          <a:p>
            <a:pPr marL="257156" marR="0" lvl="0" indent="-257156" algn="l" defTabSz="914400" rtl="0" eaLnBrk="1" fontAlgn="base" latinLnBrk="0" hangingPunct="1">
              <a:lnSpc>
                <a:spcPct val="80000"/>
              </a:lnSpc>
              <a:spcBef>
                <a:spcPct val="20000"/>
              </a:spcBef>
              <a:spcAft>
                <a:spcPct val="0"/>
              </a:spcAft>
              <a:buClr>
                <a:srgbClr val="333399"/>
              </a:buClr>
              <a:buSzTx/>
              <a:buFont typeface="Wingdings" pitchFamily="2" charset="2"/>
              <a:buChar char="§"/>
              <a:tabLst/>
              <a:defRPr/>
            </a:pPr>
            <a:r>
              <a:rPr kumimoji="0" lang="en-US" sz="1800" b="0" i="0" u="none" strike="noStrike" kern="0" cap="none" spc="0" normalizeH="0" baseline="0" noProof="0" dirty="0">
                <a:ln>
                  <a:noFill/>
                </a:ln>
                <a:solidFill>
                  <a:srgbClr val="333399"/>
                </a:solidFill>
                <a:effectLst/>
                <a:uLnTx/>
                <a:uFillTx/>
                <a:latin typeface="Calibri" pitchFamily="34" charset="0"/>
                <a:ea typeface="黑体"/>
                <a:cs typeface="+mn-cs"/>
              </a:rPr>
              <a:t>1990— 2012: Statistical approaches + subfield expertise </a:t>
            </a:r>
          </a:p>
          <a:p>
            <a:pPr marL="557171" marR="0" lvl="1" indent="-214298" algn="l" defTabSz="914400" rtl="0" eaLnBrk="1" fontAlgn="base" latinLnBrk="0" hangingPunct="1">
              <a:lnSpc>
                <a:spcPct val="80000"/>
              </a:lnSpc>
              <a:spcBef>
                <a:spcPct val="20000"/>
              </a:spcBef>
              <a:spcAft>
                <a:spcPct val="0"/>
              </a:spcAft>
              <a:buClr>
                <a:srgbClr val="000000"/>
              </a:buClr>
              <a:buSzTx/>
              <a:buFont typeface="Wingdings" pitchFamily="2" charset="2"/>
              <a:buChar char="§"/>
              <a:tabLst/>
              <a:defRPr/>
            </a:pPr>
            <a:r>
              <a:rPr kumimoji="0" lang="en-US" sz="1600" b="0" i="0" u="none" strike="noStrike" kern="0" cap="none" spc="0" normalizeH="0" baseline="0" noProof="0" dirty="0">
                <a:ln>
                  <a:noFill/>
                </a:ln>
                <a:solidFill>
                  <a:srgbClr val="000000"/>
                </a:solidFill>
                <a:effectLst/>
                <a:uLnTx/>
                <a:uFillTx/>
                <a:latin typeface="Calibri" pitchFamily="34" charset="0"/>
                <a:ea typeface="黑体"/>
                <a:cs typeface="+mn-cs"/>
              </a:rPr>
              <a:t>Resurgence of probability, focus on uncertainty</a:t>
            </a:r>
          </a:p>
          <a:p>
            <a:pPr marL="557171" marR="0" lvl="1" indent="-214298" algn="l" defTabSz="914400" rtl="0" eaLnBrk="1" fontAlgn="base" latinLnBrk="0" hangingPunct="1">
              <a:lnSpc>
                <a:spcPct val="80000"/>
              </a:lnSpc>
              <a:spcBef>
                <a:spcPct val="20000"/>
              </a:spcBef>
              <a:spcAft>
                <a:spcPct val="0"/>
              </a:spcAft>
              <a:buClr>
                <a:srgbClr val="000000"/>
              </a:buClr>
              <a:buSzTx/>
              <a:buFont typeface="Wingdings" pitchFamily="2" charset="2"/>
              <a:buChar char="§"/>
              <a:tabLst/>
              <a:defRPr/>
            </a:pPr>
            <a:r>
              <a:rPr kumimoji="0" lang="en-US" sz="1600" b="0" i="0" u="none" strike="noStrike" kern="0" cap="none" spc="0" normalizeH="0" baseline="0" noProof="0" dirty="0">
                <a:ln>
                  <a:noFill/>
                </a:ln>
                <a:solidFill>
                  <a:srgbClr val="000000"/>
                </a:solidFill>
                <a:effectLst/>
                <a:uLnTx/>
                <a:uFillTx/>
                <a:latin typeface="Calibri" pitchFamily="34" charset="0"/>
                <a:ea typeface="黑体"/>
                <a:cs typeface="+mn-cs"/>
              </a:rPr>
              <a:t>General increase in technical depth</a:t>
            </a:r>
          </a:p>
          <a:p>
            <a:pPr marL="557171" marR="0" lvl="1" indent="-214298" algn="l" defTabSz="914400" rtl="0" eaLnBrk="1" fontAlgn="base" latinLnBrk="0" hangingPunct="1">
              <a:lnSpc>
                <a:spcPct val="80000"/>
              </a:lnSpc>
              <a:spcBef>
                <a:spcPct val="20000"/>
              </a:spcBef>
              <a:spcAft>
                <a:spcPct val="0"/>
              </a:spcAft>
              <a:buClr>
                <a:srgbClr val="000000"/>
              </a:buClr>
              <a:buSzTx/>
              <a:buFont typeface="Wingdings" pitchFamily="2" charset="2"/>
              <a:buChar char="§"/>
              <a:tabLst/>
              <a:defRPr/>
            </a:pPr>
            <a:r>
              <a:rPr kumimoji="0" lang="en-US" sz="1600" b="0" i="0" u="none" strike="noStrike" kern="0" cap="none" spc="0" normalizeH="0" baseline="0" noProof="0" dirty="0">
                <a:ln>
                  <a:noFill/>
                </a:ln>
                <a:solidFill>
                  <a:srgbClr val="000000"/>
                </a:solidFill>
                <a:effectLst/>
                <a:uLnTx/>
                <a:uFillTx/>
                <a:latin typeface="Calibri" pitchFamily="34" charset="0"/>
                <a:ea typeface="黑体"/>
                <a:cs typeface="+mn-cs"/>
              </a:rPr>
              <a:t>Agents and learning systems… “AI Spring”?</a:t>
            </a:r>
          </a:p>
          <a:p>
            <a:pPr marL="557171" marR="0" lvl="1" indent="-214298" algn="l" defTabSz="914400" rtl="0" eaLnBrk="1" fontAlgn="base" latinLnBrk="0" hangingPunct="1">
              <a:lnSpc>
                <a:spcPct val="80000"/>
              </a:lnSpc>
              <a:spcBef>
                <a:spcPct val="20000"/>
              </a:spcBef>
              <a:spcAft>
                <a:spcPct val="0"/>
              </a:spcAft>
              <a:buClr>
                <a:srgbClr val="000000"/>
              </a:buClr>
              <a:buSzTx/>
              <a:buFont typeface="Wingdings" pitchFamily="2" charset="2"/>
              <a:buChar char="§"/>
              <a:tabLst/>
              <a:defRPr/>
            </a:pPr>
            <a:endParaRPr kumimoji="0" lang="en-US" sz="900" b="0" i="0" u="none" strike="noStrike" kern="0" cap="none" spc="0" normalizeH="0" baseline="0" noProof="0" dirty="0">
              <a:ln>
                <a:noFill/>
              </a:ln>
              <a:solidFill>
                <a:srgbClr val="000000"/>
              </a:solidFill>
              <a:effectLst/>
              <a:uLnTx/>
              <a:uFillTx/>
              <a:latin typeface="Calibri" pitchFamily="34" charset="0"/>
              <a:ea typeface="黑体"/>
              <a:cs typeface="+mn-cs"/>
            </a:endParaRPr>
          </a:p>
          <a:p>
            <a:pPr marL="257156" marR="0" lvl="0" indent="-257156" algn="l" defTabSz="914400" rtl="0" eaLnBrk="1" fontAlgn="base" latinLnBrk="0" hangingPunct="1">
              <a:lnSpc>
                <a:spcPct val="80000"/>
              </a:lnSpc>
              <a:spcBef>
                <a:spcPct val="20000"/>
              </a:spcBef>
              <a:spcAft>
                <a:spcPct val="0"/>
              </a:spcAft>
              <a:buClr>
                <a:srgbClr val="333399"/>
              </a:buClr>
              <a:buSzTx/>
              <a:buFont typeface="Wingdings" pitchFamily="2" charset="2"/>
              <a:buChar char="§"/>
              <a:tabLst/>
              <a:defRPr/>
            </a:pPr>
            <a:r>
              <a:rPr kumimoji="0" lang="en-US" sz="1800" b="0" i="0" u="none" strike="noStrike" kern="0" cap="none" spc="0" normalizeH="0" baseline="0" noProof="0" dirty="0">
                <a:ln>
                  <a:noFill/>
                </a:ln>
                <a:solidFill>
                  <a:srgbClr val="333399"/>
                </a:solidFill>
                <a:effectLst/>
                <a:uLnTx/>
                <a:uFillTx/>
                <a:latin typeface="Calibri" pitchFamily="34" charset="0"/>
                <a:ea typeface="黑体"/>
                <a:cs typeface="+mn-cs"/>
              </a:rPr>
              <a:t>2012— ___: Excitement </a:t>
            </a:r>
            <a:r>
              <a:rPr kumimoji="0" lang="en-US" altLang="zh-CN" sz="1800" b="0" i="0" u="none" strike="noStrike" kern="0" cap="none" spc="0" normalizeH="0" baseline="0" noProof="0" dirty="0">
                <a:ln>
                  <a:noFill/>
                </a:ln>
                <a:solidFill>
                  <a:srgbClr val="333399"/>
                </a:solidFill>
                <a:effectLst/>
                <a:uLnTx/>
                <a:uFillTx/>
                <a:latin typeface="Calibri" pitchFamily="34" charset="0"/>
                <a:ea typeface="黑体"/>
                <a:cs typeface="+mn-cs"/>
              </a:rPr>
              <a:t>again?</a:t>
            </a:r>
            <a:endParaRPr kumimoji="0" lang="en-US" sz="1800" b="0" i="0" u="none" strike="noStrike" kern="0" cap="none" spc="0" normalizeH="0" baseline="0" noProof="0" dirty="0">
              <a:ln>
                <a:noFill/>
              </a:ln>
              <a:solidFill>
                <a:srgbClr val="333399"/>
              </a:solidFill>
              <a:effectLst/>
              <a:uLnTx/>
              <a:uFillTx/>
              <a:latin typeface="Calibri" pitchFamily="34" charset="0"/>
              <a:ea typeface="黑体"/>
              <a:cs typeface="+mn-cs"/>
              <a:sym typeface="Wingdings" pitchFamily="2" charset="2"/>
            </a:endParaRPr>
          </a:p>
          <a:p>
            <a:pPr marL="557171" marR="0" lvl="1" indent="-214298" algn="l" defTabSz="914400" rtl="0" eaLnBrk="1" fontAlgn="base" latinLnBrk="0" hangingPunct="1">
              <a:lnSpc>
                <a:spcPct val="80000"/>
              </a:lnSpc>
              <a:spcBef>
                <a:spcPct val="20000"/>
              </a:spcBef>
              <a:spcAft>
                <a:spcPct val="0"/>
              </a:spcAft>
              <a:buClr>
                <a:srgbClr val="000000"/>
              </a:buClr>
              <a:buSzTx/>
              <a:buFont typeface="Wingdings" pitchFamily="2" charset="2"/>
              <a:buChar char="§"/>
              <a:tabLst/>
              <a:defRPr/>
            </a:pPr>
            <a:r>
              <a:rPr kumimoji="0" lang="en-US" sz="1400" b="0" i="0" u="none" strike="noStrike" kern="0" cap="none" spc="0" normalizeH="0" baseline="0" noProof="0" dirty="0">
                <a:ln>
                  <a:noFill/>
                </a:ln>
                <a:solidFill>
                  <a:srgbClr val="000000"/>
                </a:solidFill>
                <a:effectLst/>
                <a:uLnTx/>
                <a:uFillTx/>
                <a:latin typeface="Calibri" pitchFamily="34" charset="0"/>
                <a:ea typeface="黑体"/>
                <a:cs typeface="+mn-cs"/>
                <a:sym typeface="Wingdings" pitchFamily="2" charset="2"/>
              </a:rPr>
              <a:t>Big data, big compute, deep learning</a:t>
            </a:r>
          </a:p>
          <a:p>
            <a:pPr marL="557171" marR="0" lvl="1" indent="-214298" algn="l" defTabSz="914400" rtl="0" eaLnBrk="1" fontAlgn="base" latinLnBrk="0" hangingPunct="1">
              <a:lnSpc>
                <a:spcPct val="80000"/>
              </a:lnSpc>
              <a:spcBef>
                <a:spcPct val="20000"/>
              </a:spcBef>
              <a:spcAft>
                <a:spcPct val="0"/>
              </a:spcAft>
              <a:buClr>
                <a:srgbClr val="000000"/>
              </a:buClr>
              <a:buSzTx/>
              <a:buFont typeface="Wingdings" pitchFamily="2" charset="2"/>
              <a:buChar char="§"/>
              <a:tabLst/>
              <a:defRPr/>
            </a:pPr>
            <a:r>
              <a:rPr kumimoji="0" lang="en-US" sz="1400" b="0" i="0" u="none" strike="noStrike" kern="0" cap="none" spc="0" normalizeH="0" baseline="0" noProof="0" dirty="0">
                <a:ln>
                  <a:noFill/>
                </a:ln>
                <a:solidFill>
                  <a:srgbClr val="000000"/>
                </a:solidFill>
                <a:effectLst/>
                <a:uLnTx/>
                <a:uFillTx/>
                <a:latin typeface="Calibri" pitchFamily="34" charset="0"/>
                <a:ea typeface="黑体"/>
                <a:cs typeface="+mn-cs"/>
                <a:sym typeface="Wingdings" pitchFamily="2" charset="2"/>
              </a:rPr>
              <a:t>AI used in many industries</a:t>
            </a:r>
          </a:p>
          <a:p>
            <a:pPr marL="557171" marR="0" lvl="1" indent="-214298" algn="l" defTabSz="914400" rtl="0" eaLnBrk="1" fontAlgn="base" latinLnBrk="0" hangingPunct="1">
              <a:lnSpc>
                <a:spcPct val="80000"/>
              </a:lnSpc>
              <a:spcBef>
                <a:spcPct val="20000"/>
              </a:spcBef>
              <a:spcAft>
                <a:spcPct val="0"/>
              </a:spcAft>
              <a:buClr>
                <a:srgbClr val="000000"/>
              </a:buClr>
              <a:buSzTx/>
              <a:buFont typeface="Wingdings" pitchFamily="2" charset="2"/>
              <a:buChar char="§"/>
              <a:tabLst/>
              <a:defRPr/>
            </a:pPr>
            <a:endParaRPr kumimoji="0" lang="en-US" sz="1100" b="0" i="0" u="none" strike="noStrike" kern="0" cap="none" spc="0" normalizeH="0" baseline="0" noProof="0" dirty="0">
              <a:ln>
                <a:noFill/>
              </a:ln>
              <a:solidFill>
                <a:srgbClr val="000000"/>
              </a:solidFill>
              <a:effectLst/>
              <a:uLnTx/>
              <a:uFillTx/>
              <a:latin typeface="Calibri" pitchFamily="34" charset="0"/>
              <a:ea typeface="黑体"/>
              <a:cs typeface="+mn-cs"/>
            </a:endParaRPr>
          </a:p>
        </p:txBody>
      </p:sp>
      <p:pic>
        <p:nvPicPr>
          <p:cNvPr id="8" name="Picture 1" descr="C:\Temp\ketrina\HistoryOfAI.png">
            <a:extLst>
              <a:ext uri="{FF2B5EF4-FFF2-40B4-BE49-F238E27FC236}">
                <a16:creationId xmlns:a16="http://schemas.microsoft.com/office/drawing/2014/main" id="{C6F070BA-F61A-4EB6-94C7-B59B57C333F7}"/>
              </a:ext>
            </a:extLst>
          </p:cNvPr>
          <p:cNvPicPr>
            <a:picLocks noChangeAspect="1" noChangeArrowheads="1"/>
          </p:cNvPicPr>
          <p:nvPr/>
        </p:nvPicPr>
        <p:blipFill>
          <a:blip r:embed="rId3" cstate="print"/>
          <a:srcRect/>
          <a:stretch>
            <a:fillRect/>
          </a:stretch>
        </p:blipFill>
        <p:spPr bwMode="auto">
          <a:xfrm>
            <a:off x="6328135" y="2019300"/>
            <a:ext cx="2630808" cy="3657601"/>
          </a:xfrm>
          <a:prstGeom prst="rect">
            <a:avLst/>
          </a:prstGeom>
          <a:noFill/>
        </p:spPr>
      </p:pic>
    </p:spTree>
    <p:extLst>
      <p:ext uri="{BB962C8B-B14F-4D97-AF65-F5344CB8AC3E}">
        <p14:creationId xmlns:p14="http://schemas.microsoft.com/office/powerpoint/2010/main" val="315067366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
                                            <p:txEl>
                                              <p:pRg st="11" end="1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7">
                                            <p:txEl>
                                              <p:pRg st="12" end="1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xEl>
                                              <p:pRg st="14" end="14"/>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7">
                                            <p:txEl>
                                              <p:pRg st="15" end="15"/>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7">
                                            <p:txEl>
                                              <p:pRg st="16" end="16"/>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7">
                                            <p:txEl>
                                              <p:pRg st="17" end="17"/>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7">
                                            <p:txEl>
                                              <p:pRg st="19" end="19"/>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7">
                                            <p:txEl>
                                              <p:pRg st="20" end="20"/>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7">
                                            <p:txEl>
                                              <p:pRg st="21" end="2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B7D5DD-1305-45BA-9671-84BD2075D7AD}"/>
              </a:ext>
            </a:extLst>
          </p:cNvPr>
          <p:cNvSpPr>
            <a:spLocks noGrp="1"/>
          </p:cNvSpPr>
          <p:nvPr>
            <p:ph type="title"/>
          </p:nvPr>
        </p:nvSpPr>
        <p:spPr/>
        <p:txBody>
          <a:bodyPr/>
          <a:lstStyle/>
          <a:p>
            <a:r>
              <a:rPr lang="en-US" altLang="zh-CN" dirty="0"/>
              <a:t>What has accomplished lately?</a:t>
            </a:r>
            <a:endParaRPr lang="zh-CN" altLang="en-US" dirty="0"/>
          </a:p>
        </p:txBody>
      </p:sp>
      <p:pic>
        <p:nvPicPr>
          <p:cNvPr id="4" name="图片 3">
            <a:extLst>
              <a:ext uri="{FF2B5EF4-FFF2-40B4-BE49-F238E27FC236}">
                <a16:creationId xmlns:a16="http://schemas.microsoft.com/office/drawing/2014/main" id="{AFD1E1CC-5A7E-4B0B-B92A-AD16D066BB50}"/>
              </a:ext>
            </a:extLst>
          </p:cNvPr>
          <p:cNvPicPr>
            <a:picLocks noChangeAspect="1"/>
          </p:cNvPicPr>
          <p:nvPr/>
        </p:nvPicPr>
        <p:blipFill>
          <a:blip r:embed="rId2"/>
          <a:stretch>
            <a:fillRect/>
          </a:stretch>
        </p:blipFill>
        <p:spPr>
          <a:xfrm>
            <a:off x="948063" y="1825394"/>
            <a:ext cx="3298371" cy="4005748"/>
          </a:xfrm>
          <a:prstGeom prst="rect">
            <a:avLst/>
          </a:prstGeom>
        </p:spPr>
      </p:pic>
      <p:pic>
        <p:nvPicPr>
          <p:cNvPr id="5" name="图片 4">
            <a:extLst>
              <a:ext uri="{FF2B5EF4-FFF2-40B4-BE49-F238E27FC236}">
                <a16:creationId xmlns:a16="http://schemas.microsoft.com/office/drawing/2014/main" id="{90CDF52D-6E67-4FE3-933E-3DDDCF70D4C6}"/>
              </a:ext>
            </a:extLst>
          </p:cNvPr>
          <p:cNvPicPr>
            <a:picLocks noChangeAspect="1"/>
          </p:cNvPicPr>
          <p:nvPr/>
        </p:nvPicPr>
        <p:blipFill>
          <a:blip r:embed="rId3"/>
          <a:stretch>
            <a:fillRect/>
          </a:stretch>
        </p:blipFill>
        <p:spPr>
          <a:xfrm>
            <a:off x="5005974" y="2231518"/>
            <a:ext cx="3189963" cy="2930351"/>
          </a:xfrm>
          <a:prstGeom prst="rect">
            <a:avLst/>
          </a:prstGeom>
        </p:spPr>
      </p:pic>
      <p:sp>
        <p:nvSpPr>
          <p:cNvPr id="6" name="矩形 4">
            <a:extLst>
              <a:ext uri="{FF2B5EF4-FFF2-40B4-BE49-F238E27FC236}">
                <a16:creationId xmlns:a16="http://schemas.microsoft.com/office/drawing/2014/main" id="{75405F95-5332-41CA-B8C5-E5224A55463A}"/>
              </a:ext>
            </a:extLst>
          </p:cNvPr>
          <p:cNvSpPr>
            <a:spLocks noChangeArrowheads="1"/>
          </p:cNvSpPr>
          <p:nvPr/>
        </p:nvSpPr>
        <p:spPr bwMode="auto">
          <a:xfrm>
            <a:off x="708798" y="1097390"/>
            <a:ext cx="315176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b="1">
                <a:solidFill>
                  <a:schemeClr val="tx1"/>
                </a:solidFill>
                <a:latin typeface="Arial" panose="020B0604020202020204" pitchFamily="34" charset="0"/>
                <a:ea typeface="宋体" panose="02010600030101010101" pitchFamily="2" charset="-122"/>
              </a:defRPr>
            </a:lvl1pPr>
            <a:lvl2pPr marL="742950" indent="-285750">
              <a:defRPr sz="2000" b="1">
                <a:solidFill>
                  <a:schemeClr val="tx1"/>
                </a:solidFill>
                <a:latin typeface="Arial" panose="020B0604020202020204" pitchFamily="34" charset="0"/>
                <a:ea typeface="宋体" panose="02010600030101010101" pitchFamily="2" charset="-122"/>
              </a:defRPr>
            </a:lvl2pPr>
            <a:lvl3pPr marL="1143000" indent="-228600">
              <a:defRPr sz="2000" b="1">
                <a:solidFill>
                  <a:schemeClr val="tx1"/>
                </a:solidFill>
                <a:latin typeface="Arial" panose="020B0604020202020204" pitchFamily="34" charset="0"/>
                <a:ea typeface="宋体" panose="02010600030101010101" pitchFamily="2" charset="-122"/>
              </a:defRPr>
            </a:lvl3pPr>
            <a:lvl4pPr marL="1600200" indent="-228600">
              <a:defRPr sz="2000" b="1">
                <a:solidFill>
                  <a:schemeClr val="tx1"/>
                </a:solidFill>
                <a:latin typeface="Arial" panose="020B0604020202020204" pitchFamily="34" charset="0"/>
                <a:ea typeface="宋体" panose="02010600030101010101" pitchFamily="2" charset="-122"/>
              </a:defRPr>
            </a:lvl4pPr>
            <a:lvl5pPr marL="2057400" indent="-228600">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b="1">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800" b="1" i="0" u="none" strike="noStrike" kern="1200" cap="none" spc="0" normalizeH="0" baseline="0" noProof="0" dirty="0">
                <a:ln>
                  <a:noFill/>
                </a:ln>
                <a:solidFill>
                  <a:srgbClr val="163794"/>
                </a:solidFill>
                <a:effectLst/>
                <a:uLnTx/>
                <a:uFillTx/>
                <a:latin typeface="Arial" panose="020B0604020202020204" pitchFamily="34" charset="0"/>
                <a:ea typeface="宋体" panose="02010600030101010101" pitchFamily="2" charset="-122"/>
                <a:cs typeface="+mn-cs"/>
              </a:rPr>
              <a:t>Computer Vision</a:t>
            </a:r>
            <a:endParaRPr kumimoji="0" lang="zh-CN" altLang="en-US" sz="2800" b="1" i="0" u="none" strike="noStrike" kern="1200" cap="none" spc="0" normalizeH="0" baseline="0" noProof="0" dirty="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7" name="矩形 6">
            <a:extLst>
              <a:ext uri="{FF2B5EF4-FFF2-40B4-BE49-F238E27FC236}">
                <a16:creationId xmlns:a16="http://schemas.microsoft.com/office/drawing/2014/main" id="{A566469F-6D6A-4457-BEBC-D1FE9C0DC9BD}"/>
              </a:ext>
            </a:extLst>
          </p:cNvPr>
          <p:cNvSpPr/>
          <p:nvPr/>
        </p:nvSpPr>
        <p:spPr>
          <a:xfrm>
            <a:off x="562941" y="5915689"/>
            <a:ext cx="4220066"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err="1">
                <a:ln>
                  <a:noFill/>
                </a:ln>
                <a:solidFill>
                  <a:prstClr val="black"/>
                </a:solidFill>
                <a:effectLst/>
                <a:uLnTx/>
                <a:uFillTx/>
                <a:latin typeface="ArialMT"/>
                <a:ea typeface="黑体"/>
                <a:cs typeface="+mn-cs"/>
              </a:rPr>
              <a:t>Imagenet</a:t>
            </a:r>
            <a:r>
              <a:rPr kumimoji="0" lang="en-US" altLang="zh-CN" sz="1800" b="0" i="0" u="none" strike="noStrike" kern="1200" cap="none" spc="0" normalizeH="0" baseline="0" noProof="0" dirty="0">
                <a:ln>
                  <a:noFill/>
                </a:ln>
                <a:solidFill>
                  <a:prstClr val="black"/>
                </a:solidFill>
                <a:effectLst/>
                <a:uLnTx/>
                <a:uFillTx/>
                <a:latin typeface="ArialMT"/>
                <a:ea typeface="黑体"/>
                <a:cs typeface="+mn-cs"/>
              </a:rPr>
              <a:t> Visual Recognition Challenge</a:t>
            </a:r>
            <a:endParaRPr kumimoji="0" lang="zh-CN" altLang="en-US" sz="1800" b="0" i="0" u="none" strike="noStrike" kern="1200" cap="none" spc="0" normalizeH="0" baseline="0" noProof="0" dirty="0">
              <a:ln>
                <a:noFill/>
              </a:ln>
              <a:solidFill>
                <a:prstClr val="black"/>
              </a:solidFill>
              <a:effectLst/>
              <a:uLnTx/>
              <a:uFillTx/>
              <a:latin typeface="黑体"/>
              <a:ea typeface="黑体"/>
              <a:cs typeface="+mn-cs"/>
            </a:endParaRPr>
          </a:p>
        </p:txBody>
      </p:sp>
    </p:spTree>
    <p:extLst>
      <p:ext uri="{BB962C8B-B14F-4D97-AF65-F5344CB8AC3E}">
        <p14:creationId xmlns:p14="http://schemas.microsoft.com/office/powerpoint/2010/main" val="430100809"/>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B7D5DD-1305-45BA-9671-84BD2075D7AD}"/>
              </a:ext>
            </a:extLst>
          </p:cNvPr>
          <p:cNvSpPr>
            <a:spLocks noGrp="1"/>
          </p:cNvSpPr>
          <p:nvPr>
            <p:ph type="title"/>
          </p:nvPr>
        </p:nvSpPr>
        <p:spPr/>
        <p:txBody>
          <a:bodyPr/>
          <a:lstStyle/>
          <a:p>
            <a:r>
              <a:rPr lang="en-US" altLang="zh-CN" dirty="0"/>
              <a:t>What has accomplished lately?</a:t>
            </a:r>
            <a:endParaRPr lang="zh-CN" altLang="en-US" dirty="0"/>
          </a:p>
        </p:txBody>
      </p:sp>
      <p:sp>
        <p:nvSpPr>
          <p:cNvPr id="6" name="矩形 4">
            <a:extLst>
              <a:ext uri="{FF2B5EF4-FFF2-40B4-BE49-F238E27FC236}">
                <a16:creationId xmlns:a16="http://schemas.microsoft.com/office/drawing/2014/main" id="{75405F95-5332-41CA-B8C5-E5224A55463A}"/>
              </a:ext>
            </a:extLst>
          </p:cNvPr>
          <p:cNvSpPr>
            <a:spLocks noChangeArrowheads="1"/>
          </p:cNvSpPr>
          <p:nvPr/>
        </p:nvSpPr>
        <p:spPr bwMode="auto">
          <a:xfrm>
            <a:off x="708798" y="1097390"/>
            <a:ext cx="364074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b="1">
                <a:solidFill>
                  <a:schemeClr val="tx1"/>
                </a:solidFill>
                <a:latin typeface="Arial" panose="020B0604020202020204" pitchFamily="34" charset="0"/>
                <a:ea typeface="宋体" panose="02010600030101010101" pitchFamily="2" charset="-122"/>
              </a:defRPr>
            </a:lvl1pPr>
            <a:lvl2pPr marL="742950" indent="-285750">
              <a:defRPr sz="2000" b="1">
                <a:solidFill>
                  <a:schemeClr val="tx1"/>
                </a:solidFill>
                <a:latin typeface="Arial" panose="020B0604020202020204" pitchFamily="34" charset="0"/>
                <a:ea typeface="宋体" panose="02010600030101010101" pitchFamily="2" charset="-122"/>
              </a:defRPr>
            </a:lvl2pPr>
            <a:lvl3pPr marL="1143000" indent="-228600">
              <a:defRPr sz="2000" b="1">
                <a:solidFill>
                  <a:schemeClr val="tx1"/>
                </a:solidFill>
                <a:latin typeface="Arial" panose="020B0604020202020204" pitchFamily="34" charset="0"/>
                <a:ea typeface="宋体" panose="02010600030101010101" pitchFamily="2" charset="-122"/>
              </a:defRPr>
            </a:lvl3pPr>
            <a:lvl4pPr marL="1600200" indent="-228600">
              <a:defRPr sz="2000" b="1">
                <a:solidFill>
                  <a:schemeClr val="tx1"/>
                </a:solidFill>
                <a:latin typeface="Arial" panose="020B0604020202020204" pitchFamily="34" charset="0"/>
                <a:ea typeface="宋体" panose="02010600030101010101" pitchFamily="2" charset="-122"/>
              </a:defRPr>
            </a:lvl4pPr>
            <a:lvl5pPr marL="2057400" indent="-228600">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b="1">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800" b="1" i="0" u="none" strike="noStrike" kern="1200" cap="none" spc="0" normalizeH="0" baseline="0" noProof="0" dirty="0">
                <a:ln>
                  <a:noFill/>
                </a:ln>
                <a:solidFill>
                  <a:srgbClr val="163794"/>
                </a:solidFill>
                <a:effectLst/>
                <a:uLnTx/>
                <a:uFillTx/>
                <a:latin typeface="Arial" panose="020B0604020202020204" pitchFamily="34" charset="0"/>
                <a:ea typeface="宋体" panose="02010600030101010101" pitchFamily="2" charset="-122"/>
                <a:cs typeface="+mn-cs"/>
              </a:rPr>
              <a:t>Speech Recognition</a:t>
            </a:r>
            <a:endParaRPr kumimoji="0" lang="zh-CN" altLang="en-US" sz="2800" b="1" i="0" u="none" strike="noStrike" kern="1200" cap="none" spc="0" normalizeH="0" baseline="0" noProof="0" dirty="0">
              <a:ln>
                <a:noFill/>
              </a:ln>
              <a:solidFill>
                <a:srgbClr val="163794"/>
              </a:solidFill>
              <a:effectLst/>
              <a:uLnTx/>
              <a:uFillTx/>
              <a:latin typeface="Arial" panose="020B0604020202020204" pitchFamily="34" charset="0"/>
              <a:ea typeface="宋体" panose="02010600030101010101" pitchFamily="2" charset="-122"/>
              <a:cs typeface="+mn-cs"/>
            </a:endParaRPr>
          </a:p>
        </p:txBody>
      </p:sp>
      <p:pic>
        <p:nvPicPr>
          <p:cNvPr id="3" name="图片 2">
            <a:extLst>
              <a:ext uri="{FF2B5EF4-FFF2-40B4-BE49-F238E27FC236}">
                <a16:creationId xmlns:a16="http://schemas.microsoft.com/office/drawing/2014/main" id="{11715833-E07A-423B-BFFF-B07E89D8359D}"/>
              </a:ext>
            </a:extLst>
          </p:cNvPr>
          <p:cNvPicPr>
            <a:picLocks noChangeAspect="1"/>
          </p:cNvPicPr>
          <p:nvPr/>
        </p:nvPicPr>
        <p:blipFill>
          <a:blip r:embed="rId2"/>
          <a:stretch>
            <a:fillRect/>
          </a:stretch>
        </p:blipFill>
        <p:spPr>
          <a:xfrm>
            <a:off x="4897568" y="2124438"/>
            <a:ext cx="3490714" cy="3125013"/>
          </a:xfrm>
          <a:prstGeom prst="rect">
            <a:avLst/>
          </a:prstGeom>
        </p:spPr>
      </p:pic>
      <p:pic>
        <p:nvPicPr>
          <p:cNvPr id="9" name="图片 8">
            <a:extLst>
              <a:ext uri="{FF2B5EF4-FFF2-40B4-BE49-F238E27FC236}">
                <a16:creationId xmlns:a16="http://schemas.microsoft.com/office/drawing/2014/main" id="{AB6B0CED-4FAA-469D-A541-8CD14F1089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6876" y="1620610"/>
            <a:ext cx="4296110" cy="1818064"/>
          </a:xfrm>
          <a:prstGeom prst="rect">
            <a:avLst/>
          </a:prstGeom>
        </p:spPr>
      </p:pic>
      <p:pic>
        <p:nvPicPr>
          <p:cNvPr id="11" name="图片 10">
            <a:extLst>
              <a:ext uri="{FF2B5EF4-FFF2-40B4-BE49-F238E27FC236}">
                <a16:creationId xmlns:a16="http://schemas.microsoft.com/office/drawing/2014/main" id="{24E39C53-87C4-4015-B8D8-EB801ECCBD9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75890" y="3236806"/>
            <a:ext cx="2759896" cy="1838781"/>
          </a:xfrm>
          <a:prstGeom prst="rect">
            <a:avLst/>
          </a:prstGeom>
        </p:spPr>
      </p:pic>
      <p:pic>
        <p:nvPicPr>
          <p:cNvPr id="12" name="图片 11">
            <a:extLst>
              <a:ext uri="{FF2B5EF4-FFF2-40B4-BE49-F238E27FC236}">
                <a16:creationId xmlns:a16="http://schemas.microsoft.com/office/drawing/2014/main" id="{C70DB4D3-0560-4437-B880-8AF89C570743}"/>
              </a:ext>
            </a:extLst>
          </p:cNvPr>
          <p:cNvPicPr>
            <a:picLocks noChangeAspect="1"/>
          </p:cNvPicPr>
          <p:nvPr/>
        </p:nvPicPr>
        <p:blipFill>
          <a:blip r:embed="rId5"/>
          <a:stretch>
            <a:fillRect/>
          </a:stretch>
        </p:blipFill>
        <p:spPr>
          <a:xfrm>
            <a:off x="1618225" y="4808572"/>
            <a:ext cx="2731313" cy="1532045"/>
          </a:xfrm>
          <a:prstGeom prst="rect">
            <a:avLst/>
          </a:prstGeom>
        </p:spPr>
      </p:pic>
    </p:spTree>
    <p:extLst>
      <p:ext uri="{BB962C8B-B14F-4D97-AF65-F5344CB8AC3E}">
        <p14:creationId xmlns:p14="http://schemas.microsoft.com/office/powerpoint/2010/main" val="2647110597"/>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B7D5DD-1305-45BA-9671-84BD2075D7AD}"/>
              </a:ext>
            </a:extLst>
          </p:cNvPr>
          <p:cNvSpPr>
            <a:spLocks noGrp="1"/>
          </p:cNvSpPr>
          <p:nvPr>
            <p:ph type="title"/>
          </p:nvPr>
        </p:nvSpPr>
        <p:spPr/>
        <p:txBody>
          <a:bodyPr/>
          <a:lstStyle/>
          <a:p>
            <a:r>
              <a:rPr lang="en-US" altLang="zh-CN" dirty="0"/>
              <a:t>What has accomplished lately?</a:t>
            </a:r>
            <a:endParaRPr lang="zh-CN" altLang="en-US" dirty="0"/>
          </a:p>
        </p:txBody>
      </p:sp>
      <p:sp>
        <p:nvSpPr>
          <p:cNvPr id="6" name="矩形 4">
            <a:extLst>
              <a:ext uri="{FF2B5EF4-FFF2-40B4-BE49-F238E27FC236}">
                <a16:creationId xmlns:a16="http://schemas.microsoft.com/office/drawing/2014/main" id="{75405F95-5332-41CA-B8C5-E5224A55463A}"/>
              </a:ext>
            </a:extLst>
          </p:cNvPr>
          <p:cNvSpPr>
            <a:spLocks noChangeArrowheads="1"/>
          </p:cNvSpPr>
          <p:nvPr/>
        </p:nvSpPr>
        <p:spPr bwMode="auto">
          <a:xfrm>
            <a:off x="708798" y="1097390"/>
            <a:ext cx="142378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b="1">
                <a:solidFill>
                  <a:schemeClr val="tx1"/>
                </a:solidFill>
                <a:latin typeface="Arial" panose="020B0604020202020204" pitchFamily="34" charset="0"/>
                <a:ea typeface="宋体" panose="02010600030101010101" pitchFamily="2" charset="-122"/>
              </a:defRPr>
            </a:lvl1pPr>
            <a:lvl2pPr marL="742950" indent="-285750">
              <a:defRPr sz="2000" b="1">
                <a:solidFill>
                  <a:schemeClr val="tx1"/>
                </a:solidFill>
                <a:latin typeface="Arial" panose="020B0604020202020204" pitchFamily="34" charset="0"/>
                <a:ea typeface="宋体" panose="02010600030101010101" pitchFamily="2" charset="-122"/>
              </a:defRPr>
            </a:lvl2pPr>
            <a:lvl3pPr marL="1143000" indent="-228600">
              <a:defRPr sz="2000" b="1">
                <a:solidFill>
                  <a:schemeClr val="tx1"/>
                </a:solidFill>
                <a:latin typeface="Arial" panose="020B0604020202020204" pitchFamily="34" charset="0"/>
                <a:ea typeface="宋体" panose="02010600030101010101" pitchFamily="2" charset="-122"/>
              </a:defRPr>
            </a:lvl3pPr>
            <a:lvl4pPr marL="1600200" indent="-228600">
              <a:defRPr sz="2000" b="1">
                <a:solidFill>
                  <a:schemeClr val="tx1"/>
                </a:solidFill>
                <a:latin typeface="Arial" panose="020B0604020202020204" pitchFamily="34" charset="0"/>
                <a:ea typeface="宋体" panose="02010600030101010101" pitchFamily="2" charset="-122"/>
              </a:defRPr>
            </a:lvl4pPr>
            <a:lvl5pPr marL="2057400" indent="-228600">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b="1">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800" b="1" i="0" u="none" strike="noStrike" kern="1200" cap="none" spc="0" normalizeH="0" baseline="0" noProof="0" dirty="0">
                <a:ln>
                  <a:noFill/>
                </a:ln>
                <a:solidFill>
                  <a:srgbClr val="163794"/>
                </a:solidFill>
                <a:effectLst/>
                <a:uLnTx/>
                <a:uFillTx/>
                <a:latin typeface="Arial" panose="020B0604020202020204" pitchFamily="34" charset="0"/>
                <a:ea typeface="宋体" panose="02010600030101010101" pitchFamily="2" charset="-122"/>
                <a:cs typeface="+mn-cs"/>
              </a:rPr>
              <a:t>Robots</a:t>
            </a:r>
            <a:endParaRPr kumimoji="0" lang="zh-CN" altLang="en-US" sz="2800" b="1" i="0" u="none" strike="noStrike" kern="1200" cap="none" spc="0" normalizeH="0" baseline="0" noProof="0" dirty="0">
              <a:ln>
                <a:noFill/>
              </a:ln>
              <a:solidFill>
                <a:srgbClr val="163794"/>
              </a:solidFill>
              <a:effectLst/>
              <a:uLnTx/>
              <a:uFillTx/>
              <a:latin typeface="Arial" panose="020B0604020202020204" pitchFamily="34" charset="0"/>
              <a:ea typeface="宋体" panose="02010600030101010101" pitchFamily="2" charset="-122"/>
              <a:cs typeface="+mn-cs"/>
            </a:endParaRPr>
          </a:p>
        </p:txBody>
      </p:sp>
      <p:sp>
        <p:nvSpPr>
          <p:cNvPr id="7" name="矩形 6">
            <a:extLst>
              <a:ext uri="{FF2B5EF4-FFF2-40B4-BE49-F238E27FC236}">
                <a16:creationId xmlns:a16="http://schemas.microsoft.com/office/drawing/2014/main" id="{A566469F-6D6A-4457-BEBC-D1FE9C0DC9BD}"/>
              </a:ext>
            </a:extLst>
          </p:cNvPr>
          <p:cNvSpPr/>
          <p:nvPr/>
        </p:nvSpPr>
        <p:spPr>
          <a:xfrm>
            <a:off x="2421347" y="1575128"/>
            <a:ext cx="4301306"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ArialMT"/>
                <a:ea typeface="黑体"/>
                <a:cs typeface="+mn-cs"/>
              </a:rPr>
              <a:t>Factories, Land, Air, Sea, Mines, Homes</a:t>
            </a:r>
            <a:endParaRPr kumimoji="0" lang="zh-CN" altLang="en-US" sz="1800" b="0" i="0" u="none" strike="noStrike" kern="1200" cap="none" spc="0" normalizeH="0" baseline="0" noProof="0" dirty="0">
              <a:ln>
                <a:noFill/>
              </a:ln>
              <a:solidFill>
                <a:prstClr val="black"/>
              </a:solidFill>
              <a:effectLst/>
              <a:uLnTx/>
              <a:uFillTx/>
              <a:latin typeface="黑体"/>
              <a:ea typeface="黑体"/>
              <a:cs typeface="+mn-cs"/>
            </a:endParaRPr>
          </a:p>
        </p:txBody>
      </p:sp>
      <p:pic>
        <p:nvPicPr>
          <p:cNvPr id="9" name="图片 8">
            <a:extLst>
              <a:ext uri="{FF2B5EF4-FFF2-40B4-BE49-F238E27FC236}">
                <a16:creationId xmlns:a16="http://schemas.microsoft.com/office/drawing/2014/main" id="{2CD38BC6-5D02-4C2A-9DFD-89535C4EC9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9657" y="2137894"/>
            <a:ext cx="3265699" cy="1838122"/>
          </a:xfrm>
          <a:prstGeom prst="rect">
            <a:avLst/>
          </a:prstGeom>
        </p:spPr>
      </p:pic>
      <p:pic>
        <p:nvPicPr>
          <p:cNvPr id="11" name="图片 10">
            <a:extLst>
              <a:ext uri="{FF2B5EF4-FFF2-40B4-BE49-F238E27FC236}">
                <a16:creationId xmlns:a16="http://schemas.microsoft.com/office/drawing/2014/main" id="{64AE580B-4CE4-41E1-9204-A7F4F3B396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87895" y="4430332"/>
            <a:ext cx="3131015" cy="1956884"/>
          </a:xfrm>
          <a:prstGeom prst="rect">
            <a:avLst/>
          </a:prstGeom>
        </p:spPr>
      </p:pic>
      <p:pic>
        <p:nvPicPr>
          <p:cNvPr id="13" name="图片 12">
            <a:extLst>
              <a:ext uri="{FF2B5EF4-FFF2-40B4-BE49-F238E27FC236}">
                <a16:creationId xmlns:a16="http://schemas.microsoft.com/office/drawing/2014/main" id="{12C64D97-A6C5-4C50-A63E-33625A5A55D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87895" y="2137894"/>
            <a:ext cx="2733754" cy="1820723"/>
          </a:xfrm>
          <a:prstGeom prst="rect">
            <a:avLst/>
          </a:prstGeom>
        </p:spPr>
      </p:pic>
      <p:pic>
        <p:nvPicPr>
          <p:cNvPr id="15" name="图片 14">
            <a:extLst>
              <a:ext uri="{FF2B5EF4-FFF2-40B4-BE49-F238E27FC236}">
                <a16:creationId xmlns:a16="http://schemas.microsoft.com/office/drawing/2014/main" id="{F81D0E49-C593-4F71-9962-F450AE841A1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39657" y="4483913"/>
            <a:ext cx="3386491" cy="1903303"/>
          </a:xfrm>
          <a:prstGeom prst="rect">
            <a:avLst/>
          </a:prstGeom>
        </p:spPr>
      </p:pic>
    </p:spTree>
    <p:extLst>
      <p:ext uri="{BB962C8B-B14F-4D97-AF65-F5344CB8AC3E}">
        <p14:creationId xmlns:p14="http://schemas.microsoft.com/office/powerpoint/2010/main" val="3269110639"/>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B7D5DD-1305-45BA-9671-84BD2075D7AD}"/>
              </a:ext>
            </a:extLst>
          </p:cNvPr>
          <p:cNvSpPr>
            <a:spLocks noGrp="1"/>
          </p:cNvSpPr>
          <p:nvPr>
            <p:ph type="title"/>
          </p:nvPr>
        </p:nvSpPr>
        <p:spPr/>
        <p:txBody>
          <a:bodyPr/>
          <a:lstStyle/>
          <a:p>
            <a:r>
              <a:rPr lang="en-US" altLang="zh-CN" dirty="0"/>
              <a:t>What has accomplished lately?</a:t>
            </a:r>
            <a:endParaRPr lang="zh-CN" altLang="en-US" dirty="0"/>
          </a:p>
        </p:txBody>
      </p:sp>
      <p:sp>
        <p:nvSpPr>
          <p:cNvPr id="6" name="矩形 4">
            <a:extLst>
              <a:ext uri="{FF2B5EF4-FFF2-40B4-BE49-F238E27FC236}">
                <a16:creationId xmlns:a16="http://schemas.microsoft.com/office/drawing/2014/main" id="{75405F95-5332-41CA-B8C5-E5224A55463A}"/>
              </a:ext>
            </a:extLst>
          </p:cNvPr>
          <p:cNvSpPr>
            <a:spLocks noChangeArrowheads="1"/>
          </p:cNvSpPr>
          <p:nvPr/>
        </p:nvSpPr>
        <p:spPr bwMode="auto">
          <a:xfrm>
            <a:off x="708798" y="1097390"/>
            <a:ext cx="394050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b="1">
                <a:solidFill>
                  <a:schemeClr val="tx1"/>
                </a:solidFill>
                <a:latin typeface="Arial" panose="020B0604020202020204" pitchFamily="34" charset="0"/>
                <a:ea typeface="宋体" panose="02010600030101010101" pitchFamily="2" charset="-122"/>
              </a:defRPr>
            </a:lvl1pPr>
            <a:lvl2pPr marL="742950" indent="-285750">
              <a:defRPr sz="2000" b="1">
                <a:solidFill>
                  <a:schemeClr val="tx1"/>
                </a:solidFill>
                <a:latin typeface="Arial" panose="020B0604020202020204" pitchFamily="34" charset="0"/>
                <a:ea typeface="宋体" panose="02010600030101010101" pitchFamily="2" charset="-122"/>
              </a:defRPr>
            </a:lvl2pPr>
            <a:lvl3pPr marL="1143000" indent="-228600">
              <a:defRPr sz="2000" b="1">
                <a:solidFill>
                  <a:schemeClr val="tx1"/>
                </a:solidFill>
                <a:latin typeface="Arial" panose="020B0604020202020204" pitchFamily="34" charset="0"/>
                <a:ea typeface="宋体" panose="02010600030101010101" pitchFamily="2" charset="-122"/>
              </a:defRPr>
            </a:lvl3pPr>
            <a:lvl4pPr marL="1600200" indent="-228600">
              <a:defRPr sz="2000" b="1">
                <a:solidFill>
                  <a:schemeClr val="tx1"/>
                </a:solidFill>
                <a:latin typeface="Arial" panose="020B0604020202020204" pitchFamily="34" charset="0"/>
                <a:ea typeface="宋体" panose="02010600030101010101" pitchFamily="2" charset="-122"/>
              </a:defRPr>
            </a:lvl4pPr>
            <a:lvl5pPr marL="2057400" indent="-228600">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b="1">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800" b="1" i="0" u="none" strike="noStrike" kern="1200" cap="none" spc="0" normalizeH="0" baseline="0" noProof="0" dirty="0">
                <a:ln>
                  <a:noFill/>
                </a:ln>
                <a:solidFill>
                  <a:srgbClr val="163794"/>
                </a:solidFill>
                <a:effectLst/>
                <a:uLnTx/>
                <a:uFillTx/>
                <a:latin typeface="Arial" panose="020B0604020202020204" pitchFamily="34" charset="0"/>
                <a:ea typeface="宋体" panose="02010600030101010101" pitchFamily="2" charset="-122"/>
                <a:cs typeface="+mn-cs"/>
              </a:rPr>
              <a:t>Games and reasoning</a:t>
            </a:r>
            <a:endParaRPr kumimoji="0" lang="zh-CN" altLang="en-US" sz="2800" b="1" i="0" u="none" strike="noStrike" kern="1200" cap="none" spc="0" normalizeH="0" baseline="0" noProof="0" dirty="0">
              <a:ln>
                <a:noFill/>
              </a:ln>
              <a:solidFill>
                <a:srgbClr val="163794"/>
              </a:solidFill>
              <a:effectLst/>
              <a:uLnTx/>
              <a:uFillTx/>
              <a:latin typeface="Arial" panose="020B0604020202020204" pitchFamily="34" charset="0"/>
              <a:ea typeface="宋体" panose="02010600030101010101" pitchFamily="2" charset="-122"/>
              <a:cs typeface="+mn-cs"/>
            </a:endParaRPr>
          </a:p>
        </p:txBody>
      </p:sp>
      <p:pic>
        <p:nvPicPr>
          <p:cNvPr id="8" name="图片 7">
            <a:extLst>
              <a:ext uri="{FF2B5EF4-FFF2-40B4-BE49-F238E27FC236}">
                <a16:creationId xmlns:a16="http://schemas.microsoft.com/office/drawing/2014/main" id="{6144BD48-43E9-4F36-AA1A-2B9E4A1E9570}"/>
              </a:ext>
            </a:extLst>
          </p:cNvPr>
          <p:cNvPicPr>
            <a:picLocks noChangeAspect="1"/>
          </p:cNvPicPr>
          <p:nvPr/>
        </p:nvPicPr>
        <p:blipFill rotWithShape="1">
          <a:blip r:embed="rId2"/>
          <a:srcRect l="12342" t="36640" r="2500" b="4572"/>
          <a:stretch/>
        </p:blipFill>
        <p:spPr>
          <a:xfrm>
            <a:off x="4493830" y="4191932"/>
            <a:ext cx="3483708" cy="1936612"/>
          </a:xfrm>
          <a:prstGeom prst="rect">
            <a:avLst/>
          </a:prstGeom>
        </p:spPr>
      </p:pic>
      <p:pic>
        <p:nvPicPr>
          <p:cNvPr id="10" name="图片 9">
            <a:extLst>
              <a:ext uri="{FF2B5EF4-FFF2-40B4-BE49-F238E27FC236}">
                <a16:creationId xmlns:a16="http://schemas.microsoft.com/office/drawing/2014/main" id="{BCEBE505-A1FD-402A-BA57-D1317BC459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30146" y="1948463"/>
            <a:ext cx="3405538" cy="1915615"/>
          </a:xfrm>
          <a:prstGeom prst="rect">
            <a:avLst/>
          </a:prstGeom>
        </p:spPr>
      </p:pic>
      <p:pic>
        <p:nvPicPr>
          <p:cNvPr id="12" name="图片 11">
            <a:extLst>
              <a:ext uri="{FF2B5EF4-FFF2-40B4-BE49-F238E27FC236}">
                <a16:creationId xmlns:a16="http://schemas.microsoft.com/office/drawing/2014/main" id="{9EC2F708-EF2B-4368-8AC8-626F0DEC71D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9657" y="4197086"/>
            <a:ext cx="2953219" cy="1931458"/>
          </a:xfrm>
          <a:prstGeom prst="rect">
            <a:avLst/>
          </a:prstGeom>
        </p:spPr>
      </p:pic>
    </p:spTree>
    <p:extLst>
      <p:ext uri="{BB962C8B-B14F-4D97-AF65-F5344CB8AC3E}">
        <p14:creationId xmlns:p14="http://schemas.microsoft.com/office/powerpoint/2010/main" val="10635110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8" name="矩形 17"/>
          <p:cNvSpPr/>
          <p:nvPr/>
        </p:nvSpPr>
        <p:spPr>
          <a:xfrm>
            <a:off x="-10647" y="0"/>
            <a:ext cx="9180185" cy="6858000"/>
          </a:xfrm>
          <a:prstGeom prst="rect">
            <a:avLst/>
          </a:prstGeom>
          <a:solidFill>
            <a:srgbClr val="1A5A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Calibri"/>
              <a:ea typeface="等线" panose="02010600030101010101" pitchFamily="2" charset="-122"/>
              <a:cs typeface="+mn-cs"/>
            </a:endParaRPr>
          </a:p>
        </p:txBody>
      </p:sp>
      <p:grpSp>
        <p:nvGrpSpPr>
          <p:cNvPr id="3" name="组合 2"/>
          <p:cNvGrpSpPr/>
          <p:nvPr/>
        </p:nvGrpSpPr>
        <p:grpSpPr>
          <a:xfrm>
            <a:off x="-31359" y="5360163"/>
            <a:ext cx="9180185" cy="1313054"/>
            <a:chOff x="-41813" y="6003883"/>
            <a:chExt cx="12240247" cy="1750739"/>
          </a:xfrm>
        </p:grpSpPr>
        <p:pic>
          <p:nvPicPr>
            <p:cNvPr id="258" name="图片 257"/>
            <p:cNvPicPr>
              <a:picLocks noChangeAspect="1"/>
            </p:cNvPicPr>
            <p:nvPr/>
          </p:nvPicPr>
          <p:blipFill rotWithShape="1">
            <a:blip r:embed="rId3"/>
            <a:srcRect l="11071" t="46936" r="13214" b="14479"/>
            <a:stretch/>
          </p:blipFill>
          <p:spPr>
            <a:xfrm flipV="1">
              <a:off x="-41813" y="6003883"/>
              <a:ext cx="12218684" cy="1750739"/>
            </a:xfrm>
            <a:prstGeom prst="rect">
              <a:avLst/>
            </a:prstGeom>
          </p:spPr>
        </p:pic>
        <p:grpSp>
          <p:nvGrpSpPr>
            <p:cNvPr id="7" name="组合 6"/>
            <p:cNvGrpSpPr/>
            <p:nvPr/>
          </p:nvGrpSpPr>
          <p:grpSpPr>
            <a:xfrm>
              <a:off x="-6984" y="6655324"/>
              <a:ext cx="12205418" cy="202676"/>
              <a:chOff x="-6984" y="5894364"/>
              <a:chExt cx="8981622" cy="661182"/>
            </a:xfrm>
          </p:grpSpPr>
          <p:sp>
            <p:nvSpPr>
              <p:cNvPr id="6" name="矩形 5"/>
              <p:cNvSpPr/>
              <p:nvPr/>
            </p:nvSpPr>
            <p:spPr>
              <a:xfrm flipV="1">
                <a:off x="-6984" y="5894364"/>
                <a:ext cx="2245406" cy="661182"/>
              </a:xfrm>
              <a:prstGeom prst="rect">
                <a:avLst/>
              </a:prstGeom>
              <a:solidFill>
                <a:srgbClr val="1E4E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Segoe UI"/>
                  <a:ea typeface="微软雅黑"/>
                  <a:cs typeface="+mn-cs"/>
                </a:endParaRPr>
              </a:p>
            </p:txBody>
          </p:sp>
          <p:sp>
            <p:nvSpPr>
              <p:cNvPr id="255" name="矩形 254"/>
              <p:cNvSpPr/>
              <p:nvPr/>
            </p:nvSpPr>
            <p:spPr>
              <a:xfrm flipV="1">
                <a:off x="2238421" y="5894364"/>
                <a:ext cx="2245406" cy="661182"/>
              </a:xfrm>
              <a:prstGeom prst="rect">
                <a:avLst/>
              </a:prstGeom>
              <a:solidFill>
                <a:srgbClr val="1A5A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Segoe UI"/>
                  <a:ea typeface="微软雅黑"/>
                  <a:cs typeface="+mn-cs"/>
                </a:endParaRPr>
              </a:p>
            </p:txBody>
          </p:sp>
          <p:sp>
            <p:nvSpPr>
              <p:cNvPr id="256" name="矩形 255"/>
              <p:cNvSpPr/>
              <p:nvPr/>
            </p:nvSpPr>
            <p:spPr>
              <a:xfrm flipV="1">
                <a:off x="4483827" y="5894364"/>
                <a:ext cx="2245406" cy="661182"/>
              </a:xfrm>
              <a:prstGeom prst="rect">
                <a:avLst/>
              </a:prstGeom>
              <a:solidFill>
                <a:srgbClr val="1E4E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Segoe UI"/>
                  <a:ea typeface="微软雅黑"/>
                  <a:cs typeface="+mn-cs"/>
                </a:endParaRPr>
              </a:p>
            </p:txBody>
          </p:sp>
          <p:sp>
            <p:nvSpPr>
              <p:cNvPr id="257" name="矩形 256"/>
              <p:cNvSpPr/>
              <p:nvPr/>
            </p:nvSpPr>
            <p:spPr>
              <a:xfrm flipV="1">
                <a:off x="6729232" y="5894364"/>
                <a:ext cx="2245406" cy="661182"/>
              </a:xfrm>
              <a:prstGeom prst="rect">
                <a:avLst/>
              </a:prstGeom>
              <a:solidFill>
                <a:srgbClr val="1A5A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Segoe UI"/>
                  <a:ea typeface="微软雅黑"/>
                  <a:cs typeface="+mn-cs"/>
                </a:endParaRPr>
              </a:p>
            </p:txBody>
          </p:sp>
        </p:grpSp>
      </p:grpSp>
      <p:sp>
        <p:nvSpPr>
          <p:cNvPr id="2" name="文本框 1"/>
          <p:cNvSpPr txBox="1"/>
          <p:nvPr/>
        </p:nvSpPr>
        <p:spPr>
          <a:xfrm flipH="1">
            <a:off x="3568040" y="2539781"/>
            <a:ext cx="2007922" cy="1361911"/>
          </a:xfrm>
          <a:prstGeom prst="rect">
            <a:avLst/>
          </a:prstGeom>
          <a:noFill/>
          <a:ln w="3175">
            <a:noFill/>
          </a:ln>
        </p:spPr>
        <p:txBody>
          <a:bodyPr wrap="none"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altLang="zh-CN" sz="4125" b="0" i="0" u="none" strike="noStrike" kern="1200" cap="none" spc="0" normalizeH="0" baseline="0" noProof="0">
                <a:ln>
                  <a:noFill/>
                </a:ln>
                <a:solidFill>
                  <a:prstClr val="white"/>
                </a:solidFill>
                <a:effectLst/>
                <a:uLnTx/>
                <a:uFillTx/>
                <a:latin typeface="Arial" panose="020B0604020202020204" pitchFamily="34" charset="0"/>
                <a:ea typeface="微软雅黑"/>
                <a:cs typeface="Arial" panose="020B0604020202020204" pitchFamily="34" charset="0"/>
              </a:rPr>
              <a:t>PART A</a:t>
            </a:r>
          </a:p>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4125" b="0" i="0" u="none" strike="noStrike" kern="1200" cap="none" spc="0" normalizeH="0" baseline="0" noProof="0">
              <a:ln>
                <a:noFill/>
              </a:ln>
              <a:solidFill>
                <a:prstClr val="white"/>
              </a:solidFill>
              <a:effectLst/>
              <a:uLnTx/>
              <a:uFillTx/>
              <a:latin typeface="Impact" panose="020B0806030902050204" pitchFamily="34" charset="0"/>
              <a:ea typeface="微软雅黑"/>
              <a:cs typeface="+mn-cs"/>
            </a:endParaRPr>
          </a:p>
        </p:txBody>
      </p:sp>
      <p:sp>
        <p:nvSpPr>
          <p:cNvPr id="117" name="文本框 116"/>
          <p:cNvSpPr txBox="1"/>
          <p:nvPr/>
        </p:nvSpPr>
        <p:spPr>
          <a:xfrm flipH="1">
            <a:off x="1421413" y="3441700"/>
            <a:ext cx="6302816" cy="523220"/>
          </a:xfrm>
          <a:prstGeom prst="rect">
            <a:avLst/>
          </a:prstGeom>
          <a:noFill/>
        </p:spPr>
        <p:txBody>
          <a:bodyPr wrap="none" rtlCol="0">
            <a:spAutoFit/>
          </a:bodyPr>
          <a:lstStyle/>
          <a:p>
            <a:pPr lvl="0" algn="ctr" defTabSz="685800"/>
            <a:r>
              <a:rPr lang="en-US" altLang="zh-CN" sz="2800" b="1" dirty="0">
                <a:solidFill>
                  <a:prstClr val="white"/>
                </a:solidFill>
                <a:latin typeface="Arial" panose="020B0604020202020204" pitchFamily="34" charset="0"/>
                <a:ea typeface="Segoe UI" panose="020B0502040204020203" pitchFamily="34" charset="0"/>
                <a:cs typeface="Arial" panose="020B0604020202020204" pitchFamily="34" charset="0"/>
              </a:rPr>
              <a:t>Big Event: AlphaGo vs Professional</a:t>
            </a:r>
          </a:p>
        </p:txBody>
      </p:sp>
      <p:sp>
        <p:nvSpPr>
          <p:cNvPr id="5" name="矩形 4"/>
          <p:cNvSpPr/>
          <p:nvPr/>
        </p:nvSpPr>
        <p:spPr>
          <a:xfrm>
            <a:off x="3596002" y="2535251"/>
            <a:ext cx="1970408" cy="713099"/>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Segoe UI"/>
              <a:ea typeface="微软雅黑"/>
              <a:cs typeface="+mn-cs"/>
            </a:endParaRPr>
          </a:p>
        </p:txBody>
      </p:sp>
      <p:pic>
        <p:nvPicPr>
          <p:cNvPr id="14" name="图片 13"/>
          <p:cNvPicPr>
            <a:picLocks noChangeAspect="1"/>
          </p:cNvPicPr>
          <p:nvPr/>
        </p:nvPicPr>
        <p:blipFill>
          <a:blip r:embed="rId4"/>
          <a:stretch>
            <a:fillRect/>
          </a:stretch>
        </p:blipFill>
        <p:spPr>
          <a:xfrm>
            <a:off x="4822408" y="-797372"/>
            <a:ext cx="4310246" cy="4291956"/>
          </a:xfrm>
          <a:prstGeom prst="rect">
            <a:avLst/>
          </a:prstGeom>
        </p:spPr>
      </p:pic>
      <p:pic>
        <p:nvPicPr>
          <p:cNvPr id="16" name="图片 15"/>
          <p:cNvPicPr>
            <a:picLocks noChangeAspect="1"/>
          </p:cNvPicPr>
          <p:nvPr/>
        </p:nvPicPr>
        <p:blipFill>
          <a:blip r:embed="rId5"/>
          <a:stretch>
            <a:fillRect/>
          </a:stretch>
        </p:blipFill>
        <p:spPr>
          <a:xfrm>
            <a:off x="-10647" y="-797372"/>
            <a:ext cx="4279763" cy="4291956"/>
          </a:xfrm>
          <a:prstGeom prst="rect">
            <a:avLst/>
          </a:prstGeom>
        </p:spPr>
      </p:pic>
    </p:spTree>
    <p:extLst>
      <p:ext uri="{BB962C8B-B14F-4D97-AF65-F5344CB8AC3E}">
        <p14:creationId xmlns:p14="http://schemas.microsoft.com/office/powerpoint/2010/main" val="2259350203"/>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B7D5DD-1305-45BA-9671-84BD2075D7AD}"/>
              </a:ext>
            </a:extLst>
          </p:cNvPr>
          <p:cNvSpPr>
            <a:spLocks noGrp="1"/>
          </p:cNvSpPr>
          <p:nvPr>
            <p:ph type="title"/>
          </p:nvPr>
        </p:nvSpPr>
        <p:spPr/>
        <p:txBody>
          <a:bodyPr/>
          <a:lstStyle/>
          <a:p>
            <a:r>
              <a:rPr lang="en-US" altLang="zh-CN" dirty="0"/>
              <a:t>What has accomplished lately?</a:t>
            </a:r>
            <a:endParaRPr lang="zh-CN" altLang="en-US" dirty="0"/>
          </a:p>
        </p:txBody>
      </p:sp>
      <p:pic>
        <p:nvPicPr>
          <p:cNvPr id="3" name="图片 2">
            <a:extLst>
              <a:ext uri="{FF2B5EF4-FFF2-40B4-BE49-F238E27FC236}">
                <a16:creationId xmlns:a16="http://schemas.microsoft.com/office/drawing/2014/main" id="{13EC7FE9-8850-40D0-96B4-DB4C9E2FB1DB}"/>
              </a:ext>
            </a:extLst>
          </p:cNvPr>
          <p:cNvPicPr>
            <a:picLocks noChangeAspect="1"/>
          </p:cNvPicPr>
          <p:nvPr/>
        </p:nvPicPr>
        <p:blipFill>
          <a:blip r:embed="rId2"/>
          <a:stretch>
            <a:fillRect/>
          </a:stretch>
        </p:blipFill>
        <p:spPr>
          <a:xfrm>
            <a:off x="5283171" y="1084654"/>
            <a:ext cx="2230872" cy="1476453"/>
          </a:xfrm>
          <a:prstGeom prst="rect">
            <a:avLst/>
          </a:prstGeom>
        </p:spPr>
      </p:pic>
      <p:pic>
        <p:nvPicPr>
          <p:cNvPr id="4" name="图片 3">
            <a:extLst>
              <a:ext uri="{FF2B5EF4-FFF2-40B4-BE49-F238E27FC236}">
                <a16:creationId xmlns:a16="http://schemas.microsoft.com/office/drawing/2014/main" id="{BD1CC747-804A-4793-936D-AFAA05669733}"/>
              </a:ext>
            </a:extLst>
          </p:cNvPr>
          <p:cNvPicPr>
            <a:picLocks noChangeAspect="1"/>
          </p:cNvPicPr>
          <p:nvPr/>
        </p:nvPicPr>
        <p:blipFill>
          <a:blip r:embed="rId3"/>
          <a:stretch>
            <a:fillRect/>
          </a:stretch>
        </p:blipFill>
        <p:spPr>
          <a:xfrm>
            <a:off x="1072072" y="1146220"/>
            <a:ext cx="2627773" cy="1414887"/>
          </a:xfrm>
          <a:prstGeom prst="rect">
            <a:avLst/>
          </a:prstGeom>
        </p:spPr>
      </p:pic>
      <p:pic>
        <p:nvPicPr>
          <p:cNvPr id="5" name="图片 4">
            <a:extLst>
              <a:ext uri="{FF2B5EF4-FFF2-40B4-BE49-F238E27FC236}">
                <a16:creationId xmlns:a16="http://schemas.microsoft.com/office/drawing/2014/main" id="{77AB6EBD-C011-4D65-8F98-149B26E3EBC8}"/>
              </a:ext>
            </a:extLst>
          </p:cNvPr>
          <p:cNvPicPr>
            <a:picLocks noChangeAspect="1"/>
          </p:cNvPicPr>
          <p:nvPr/>
        </p:nvPicPr>
        <p:blipFill>
          <a:blip r:embed="rId4"/>
          <a:stretch>
            <a:fillRect/>
          </a:stretch>
        </p:blipFill>
        <p:spPr>
          <a:xfrm>
            <a:off x="5575139" y="3222938"/>
            <a:ext cx="2230872" cy="2877339"/>
          </a:xfrm>
          <a:prstGeom prst="rect">
            <a:avLst/>
          </a:prstGeom>
        </p:spPr>
      </p:pic>
      <p:pic>
        <p:nvPicPr>
          <p:cNvPr id="9" name="图片 8">
            <a:extLst>
              <a:ext uri="{FF2B5EF4-FFF2-40B4-BE49-F238E27FC236}">
                <a16:creationId xmlns:a16="http://schemas.microsoft.com/office/drawing/2014/main" id="{E3763C91-CCA2-49BE-9DB6-72743381994E}"/>
              </a:ext>
            </a:extLst>
          </p:cNvPr>
          <p:cNvPicPr>
            <a:picLocks noChangeAspect="1"/>
          </p:cNvPicPr>
          <p:nvPr/>
        </p:nvPicPr>
        <p:blipFill>
          <a:blip r:embed="rId5"/>
          <a:stretch>
            <a:fillRect/>
          </a:stretch>
        </p:blipFill>
        <p:spPr>
          <a:xfrm>
            <a:off x="839657" y="3818585"/>
            <a:ext cx="3540505" cy="1807583"/>
          </a:xfrm>
          <a:prstGeom prst="rect">
            <a:avLst/>
          </a:prstGeom>
        </p:spPr>
      </p:pic>
      <p:sp>
        <p:nvSpPr>
          <p:cNvPr id="13" name="矩形 12">
            <a:extLst>
              <a:ext uri="{FF2B5EF4-FFF2-40B4-BE49-F238E27FC236}">
                <a16:creationId xmlns:a16="http://schemas.microsoft.com/office/drawing/2014/main" id="{F98FF07A-9EC6-4A19-A466-37BAD801ED82}"/>
              </a:ext>
            </a:extLst>
          </p:cNvPr>
          <p:cNvSpPr/>
          <p:nvPr/>
        </p:nvSpPr>
        <p:spPr>
          <a:xfrm>
            <a:off x="1786434" y="5786900"/>
            <a:ext cx="1317412"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ArialMT"/>
                <a:ea typeface="黑体"/>
                <a:cs typeface="+mn-cs"/>
              </a:rPr>
              <a:t>Translation</a:t>
            </a:r>
            <a:endParaRPr kumimoji="0" lang="zh-CN" altLang="en-US" sz="1800" b="0" i="0" u="none" strike="noStrike" kern="1200" cap="none" spc="0" normalizeH="0" baseline="0" noProof="0" dirty="0">
              <a:ln>
                <a:noFill/>
              </a:ln>
              <a:solidFill>
                <a:prstClr val="black"/>
              </a:solidFill>
              <a:effectLst/>
              <a:uLnTx/>
              <a:uFillTx/>
              <a:latin typeface="黑体"/>
              <a:ea typeface="黑体"/>
              <a:cs typeface="+mn-cs"/>
            </a:endParaRPr>
          </a:p>
        </p:txBody>
      </p:sp>
      <p:sp>
        <p:nvSpPr>
          <p:cNvPr id="14" name="矩形 13">
            <a:extLst>
              <a:ext uri="{FF2B5EF4-FFF2-40B4-BE49-F238E27FC236}">
                <a16:creationId xmlns:a16="http://schemas.microsoft.com/office/drawing/2014/main" id="{7BF7C833-567F-4695-B78C-7CC1118334C7}"/>
              </a:ext>
            </a:extLst>
          </p:cNvPr>
          <p:cNvSpPr/>
          <p:nvPr/>
        </p:nvSpPr>
        <p:spPr>
          <a:xfrm>
            <a:off x="5697742" y="6143484"/>
            <a:ext cx="2108269"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ArialMT"/>
                <a:ea typeface="黑体"/>
                <a:cs typeface="+mn-cs"/>
              </a:rPr>
              <a:t>Recommendations</a:t>
            </a:r>
            <a:endParaRPr kumimoji="0" lang="zh-CN" altLang="en-US" sz="1800" b="0" i="0" u="none" strike="noStrike" kern="1200" cap="none" spc="0" normalizeH="0" baseline="0" noProof="0" dirty="0">
              <a:ln>
                <a:noFill/>
              </a:ln>
              <a:solidFill>
                <a:prstClr val="black"/>
              </a:solidFill>
              <a:effectLst/>
              <a:uLnTx/>
              <a:uFillTx/>
              <a:latin typeface="黑体"/>
              <a:ea typeface="黑体"/>
              <a:cs typeface="+mn-cs"/>
            </a:endParaRPr>
          </a:p>
        </p:txBody>
      </p:sp>
      <p:sp>
        <p:nvSpPr>
          <p:cNvPr id="15" name="矩形 14">
            <a:extLst>
              <a:ext uri="{FF2B5EF4-FFF2-40B4-BE49-F238E27FC236}">
                <a16:creationId xmlns:a16="http://schemas.microsoft.com/office/drawing/2014/main" id="{295460AA-68E6-47B3-B6B0-28BF9CD8FD56}"/>
              </a:ext>
            </a:extLst>
          </p:cNvPr>
          <p:cNvSpPr/>
          <p:nvPr/>
        </p:nvSpPr>
        <p:spPr>
          <a:xfrm>
            <a:off x="5444157" y="2561107"/>
            <a:ext cx="1787669"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ArialMT"/>
                <a:ea typeface="黑体"/>
                <a:cs typeface="+mn-cs"/>
              </a:rPr>
              <a:t>Fraud detection</a:t>
            </a:r>
            <a:endParaRPr kumimoji="0" lang="zh-CN" altLang="en-US" sz="1800" b="0" i="0" u="none" strike="noStrike" kern="1200" cap="none" spc="0" normalizeH="0" baseline="0" noProof="0" dirty="0">
              <a:ln>
                <a:noFill/>
              </a:ln>
              <a:solidFill>
                <a:prstClr val="black"/>
              </a:solidFill>
              <a:effectLst/>
              <a:uLnTx/>
              <a:uFillTx/>
              <a:latin typeface="黑体"/>
              <a:ea typeface="黑体"/>
              <a:cs typeface="+mn-cs"/>
            </a:endParaRPr>
          </a:p>
        </p:txBody>
      </p:sp>
      <p:sp>
        <p:nvSpPr>
          <p:cNvPr id="16" name="矩形 15">
            <a:extLst>
              <a:ext uri="{FF2B5EF4-FFF2-40B4-BE49-F238E27FC236}">
                <a16:creationId xmlns:a16="http://schemas.microsoft.com/office/drawing/2014/main" id="{23FF8FF1-EBB0-4550-A876-DE98EF000653}"/>
              </a:ext>
            </a:extLst>
          </p:cNvPr>
          <p:cNvSpPr/>
          <p:nvPr/>
        </p:nvSpPr>
        <p:spPr>
          <a:xfrm>
            <a:off x="1463757" y="2561107"/>
            <a:ext cx="2018501"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ArialMT"/>
                <a:ea typeface="黑体"/>
                <a:cs typeface="+mn-cs"/>
              </a:rPr>
              <a:t>Medical diagnosis</a:t>
            </a:r>
            <a:endParaRPr kumimoji="0" lang="zh-CN" altLang="en-US" sz="1800" b="0" i="0" u="none" strike="noStrike" kern="1200" cap="none" spc="0" normalizeH="0" baseline="0" noProof="0" dirty="0">
              <a:ln>
                <a:noFill/>
              </a:ln>
              <a:solidFill>
                <a:prstClr val="black"/>
              </a:solidFill>
              <a:effectLst/>
              <a:uLnTx/>
              <a:uFillTx/>
              <a:latin typeface="黑体"/>
              <a:ea typeface="黑体"/>
              <a:cs typeface="+mn-cs"/>
            </a:endParaRPr>
          </a:p>
        </p:txBody>
      </p:sp>
    </p:spTree>
    <p:extLst>
      <p:ext uri="{BB962C8B-B14F-4D97-AF65-F5344CB8AC3E}">
        <p14:creationId xmlns:p14="http://schemas.microsoft.com/office/powerpoint/2010/main" val="2395489745"/>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10647" y="0"/>
            <a:ext cx="9180185" cy="6858000"/>
          </a:xfrm>
          <a:prstGeom prst="rect">
            <a:avLst/>
          </a:prstGeom>
          <a:solidFill>
            <a:srgbClr val="1A5A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Calibri"/>
              <a:ea typeface="等线" panose="02010600030101010101" pitchFamily="2" charset="-122"/>
              <a:cs typeface="+mn-cs"/>
            </a:endParaRPr>
          </a:p>
        </p:txBody>
      </p:sp>
      <p:grpSp>
        <p:nvGrpSpPr>
          <p:cNvPr id="3" name="组合 2"/>
          <p:cNvGrpSpPr/>
          <p:nvPr/>
        </p:nvGrpSpPr>
        <p:grpSpPr>
          <a:xfrm>
            <a:off x="-31359" y="5360163"/>
            <a:ext cx="9180185" cy="1313054"/>
            <a:chOff x="-41813" y="6003883"/>
            <a:chExt cx="12240247" cy="1750739"/>
          </a:xfrm>
        </p:grpSpPr>
        <p:pic>
          <p:nvPicPr>
            <p:cNvPr id="258" name="图片 257"/>
            <p:cNvPicPr>
              <a:picLocks noChangeAspect="1"/>
            </p:cNvPicPr>
            <p:nvPr/>
          </p:nvPicPr>
          <p:blipFill rotWithShape="1">
            <a:blip r:embed="rId2"/>
            <a:srcRect l="11071" t="46936" r="13214" b="14479"/>
            <a:stretch/>
          </p:blipFill>
          <p:spPr>
            <a:xfrm flipV="1">
              <a:off x="-41813" y="6003883"/>
              <a:ext cx="12218684" cy="1750739"/>
            </a:xfrm>
            <a:prstGeom prst="rect">
              <a:avLst/>
            </a:prstGeom>
          </p:spPr>
        </p:pic>
        <p:grpSp>
          <p:nvGrpSpPr>
            <p:cNvPr id="7" name="组合 6"/>
            <p:cNvGrpSpPr/>
            <p:nvPr/>
          </p:nvGrpSpPr>
          <p:grpSpPr>
            <a:xfrm>
              <a:off x="-6984" y="6655324"/>
              <a:ext cx="12205418" cy="202676"/>
              <a:chOff x="-6984" y="5894364"/>
              <a:chExt cx="8981622" cy="661182"/>
            </a:xfrm>
          </p:grpSpPr>
          <p:sp>
            <p:nvSpPr>
              <p:cNvPr id="6" name="矩形 5"/>
              <p:cNvSpPr/>
              <p:nvPr/>
            </p:nvSpPr>
            <p:spPr>
              <a:xfrm flipV="1">
                <a:off x="-6984" y="5894364"/>
                <a:ext cx="2245406" cy="661182"/>
              </a:xfrm>
              <a:prstGeom prst="rect">
                <a:avLst/>
              </a:prstGeom>
              <a:solidFill>
                <a:srgbClr val="1E4E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Segoe UI"/>
                  <a:ea typeface="微软雅黑"/>
                  <a:cs typeface="+mn-cs"/>
                </a:endParaRPr>
              </a:p>
            </p:txBody>
          </p:sp>
          <p:sp>
            <p:nvSpPr>
              <p:cNvPr id="255" name="矩形 254"/>
              <p:cNvSpPr/>
              <p:nvPr/>
            </p:nvSpPr>
            <p:spPr>
              <a:xfrm flipV="1">
                <a:off x="2238421" y="5894364"/>
                <a:ext cx="2245406" cy="661182"/>
              </a:xfrm>
              <a:prstGeom prst="rect">
                <a:avLst/>
              </a:prstGeom>
              <a:solidFill>
                <a:srgbClr val="1A5A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Segoe UI"/>
                  <a:ea typeface="微软雅黑"/>
                  <a:cs typeface="+mn-cs"/>
                </a:endParaRPr>
              </a:p>
            </p:txBody>
          </p:sp>
          <p:sp>
            <p:nvSpPr>
              <p:cNvPr id="256" name="矩形 255"/>
              <p:cNvSpPr/>
              <p:nvPr/>
            </p:nvSpPr>
            <p:spPr>
              <a:xfrm flipV="1">
                <a:off x="4483827" y="5894364"/>
                <a:ext cx="2245406" cy="661182"/>
              </a:xfrm>
              <a:prstGeom prst="rect">
                <a:avLst/>
              </a:prstGeom>
              <a:solidFill>
                <a:srgbClr val="1E4E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Segoe UI"/>
                  <a:ea typeface="微软雅黑"/>
                  <a:cs typeface="+mn-cs"/>
                </a:endParaRPr>
              </a:p>
            </p:txBody>
          </p:sp>
          <p:sp>
            <p:nvSpPr>
              <p:cNvPr id="257" name="矩形 256"/>
              <p:cNvSpPr/>
              <p:nvPr/>
            </p:nvSpPr>
            <p:spPr>
              <a:xfrm flipV="1">
                <a:off x="6729232" y="5894364"/>
                <a:ext cx="2245406" cy="661182"/>
              </a:xfrm>
              <a:prstGeom prst="rect">
                <a:avLst/>
              </a:prstGeom>
              <a:solidFill>
                <a:srgbClr val="1A5A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Segoe UI"/>
                  <a:ea typeface="微软雅黑"/>
                  <a:cs typeface="+mn-cs"/>
                </a:endParaRPr>
              </a:p>
            </p:txBody>
          </p:sp>
        </p:grpSp>
      </p:grpSp>
      <p:sp>
        <p:nvSpPr>
          <p:cNvPr id="2" name="文本框 1"/>
          <p:cNvSpPr txBox="1"/>
          <p:nvPr/>
        </p:nvSpPr>
        <p:spPr>
          <a:xfrm flipH="1">
            <a:off x="3760881" y="2539781"/>
            <a:ext cx="1622240" cy="1361911"/>
          </a:xfrm>
          <a:prstGeom prst="rect">
            <a:avLst/>
          </a:prstGeom>
          <a:noFill/>
          <a:ln w="3175">
            <a:noFill/>
          </a:ln>
        </p:spPr>
        <p:txBody>
          <a:bodyPr wrap="none"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altLang="zh-CN" sz="4125" b="0" i="0" u="none" strike="noStrike" kern="1200" cap="none" spc="0" normalizeH="0" baseline="0" noProof="0">
                <a:ln>
                  <a:noFill/>
                </a:ln>
                <a:solidFill>
                  <a:prstClr val="white"/>
                </a:solidFill>
                <a:effectLst/>
                <a:uLnTx/>
                <a:uFillTx/>
                <a:latin typeface="Impact" panose="020B0806030902050204" pitchFamily="34" charset="0"/>
                <a:ea typeface="微软雅黑"/>
                <a:cs typeface="+mn-cs"/>
              </a:rPr>
              <a:t>PART D</a:t>
            </a:r>
          </a:p>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4125" b="0" i="0" u="none" strike="noStrike" kern="1200" cap="none" spc="0" normalizeH="0" baseline="0" noProof="0">
              <a:ln>
                <a:noFill/>
              </a:ln>
              <a:solidFill>
                <a:prstClr val="white"/>
              </a:solidFill>
              <a:effectLst/>
              <a:uLnTx/>
              <a:uFillTx/>
              <a:latin typeface="Impact" panose="020B0806030902050204" pitchFamily="34" charset="0"/>
              <a:ea typeface="微软雅黑"/>
              <a:cs typeface="+mn-cs"/>
            </a:endParaRPr>
          </a:p>
        </p:txBody>
      </p:sp>
      <p:sp>
        <p:nvSpPr>
          <p:cNvPr id="117" name="文本框 116"/>
          <p:cNvSpPr txBox="1"/>
          <p:nvPr/>
        </p:nvSpPr>
        <p:spPr>
          <a:xfrm flipH="1">
            <a:off x="727663" y="3609304"/>
            <a:ext cx="7703584" cy="584775"/>
          </a:xfrm>
          <a:prstGeom prst="rect">
            <a:avLst/>
          </a:prstGeom>
          <a:noFill/>
        </p:spPr>
        <p:txBody>
          <a:bodyPr wrap="none"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altLang="zh-CN" sz="3200" b="1" i="0" u="none" strike="noStrike" kern="1200" cap="none" spc="0" normalizeH="0" baseline="0" noProof="0" dirty="0">
                <a:ln>
                  <a:noFill/>
                </a:ln>
                <a:solidFill>
                  <a:prstClr val="white"/>
                </a:solidFill>
                <a:effectLst/>
                <a:uLnTx/>
                <a:uFillTx/>
                <a:latin typeface="Arial" panose="020B0604020202020204" pitchFamily="34" charset="0"/>
                <a:ea typeface="Segoe UI" panose="020B0502040204020203" pitchFamily="34" charset="0"/>
                <a:cs typeface="Arial" panose="020B0604020202020204" pitchFamily="34" charset="0"/>
              </a:rPr>
              <a:t>Brief</a:t>
            </a:r>
            <a:r>
              <a:rPr kumimoji="0" lang="zh-CN" altLang="en-US" sz="3200" b="1" i="0" u="none" strike="noStrike" kern="1200" cap="none" spc="0" normalizeH="0" baseline="0" noProof="0" dirty="0">
                <a:ln>
                  <a:noFill/>
                </a:ln>
                <a:solidFill>
                  <a:prstClr val="white"/>
                </a:solidFill>
                <a:effectLst/>
                <a:uLnTx/>
                <a:uFillTx/>
                <a:latin typeface="Arial" panose="020B0604020202020204" pitchFamily="34" charset="0"/>
                <a:ea typeface="Segoe UI" panose="020B0502040204020203" pitchFamily="34" charset="0"/>
                <a:cs typeface="Arial" panose="020B0604020202020204" pitchFamily="34" charset="0"/>
              </a:rPr>
              <a:t> </a:t>
            </a:r>
            <a:r>
              <a:rPr kumimoji="0" lang="en-US" altLang="zh-CN" sz="3200" b="1" i="0" u="none" strike="noStrike" kern="1200" cap="none" spc="0" normalizeH="0" baseline="0" noProof="0" dirty="0">
                <a:ln>
                  <a:noFill/>
                </a:ln>
                <a:solidFill>
                  <a:prstClr val="white"/>
                </a:solidFill>
                <a:effectLst/>
                <a:uLnTx/>
                <a:uFillTx/>
                <a:latin typeface="Arial" panose="020B0604020202020204" pitchFamily="34" charset="0"/>
                <a:ea typeface="Segoe UI" panose="020B0502040204020203" pitchFamily="34" charset="0"/>
                <a:cs typeface="Arial" panose="020B0604020202020204" pitchFamily="34" charset="0"/>
              </a:rPr>
              <a:t>Introduction</a:t>
            </a:r>
            <a:r>
              <a:rPr kumimoji="0" lang="zh-CN" altLang="en-US" sz="3200" b="1" i="0" u="none" strike="noStrike" kern="1200" cap="none" spc="0" normalizeH="0" baseline="0" noProof="0" dirty="0">
                <a:ln>
                  <a:noFill/>
                </a:ln>
                <a:solidFill>
                  <a:prstClr val="white"/>
                </a:solidFill>
                <a:effectLst/>
                <a:uLnTx/>
                <a:uFillTx/>
                <a:latin typeface="Arial" panose="020B0604020202020204" pitchFamily="34" charset="0"/>
                <a:ea typeface="Segoe UI" panose="020B0502040204020203" pitchFamily="34" charset="0"/>
                <a:cs typeface="Arial" panose="020B0604020202020204" pitchFamily="34" charset="0"/>
              </a:rPr>
              <a:t> </a:t>
            </a:r>
            <a:r>
              <a:rPr kumimoji="0" lang="en-US" altLang="zh-CN" sz="3200" b="1" i="0" u="none" strike="noStrike" kern="1200" cap="none" spc="0" normalizeH="0" baseline="0" noProof="0" dirty="0">
                <a:ln>
                  <a:noFill/>
                </a:ln>
                <a:solidFill>
                  <a:prstClr val="white"/>
                </a:solidFill>
                <a:effectLst/>
                <a:uLnTx/>
                <a:uFillTx/>
                <a:latin typeface="Arial" panose="020B0604020202020204" pitchFamily="34" charset="0"/>
                <a:ea typeface="Segoe UI" panose="020B0502040204020203" pitchFamily="34" charset="0"/>
                <a:cs typeface="Arial" panose="020B0604020202020204" pitchFamily="34" charset="0"/>
              </a:rPr>
              <a:t>to</a:t>
            </a:r>
            <a:r>
              <a:rPr kumimoji="0" lang="zh-CN" altLang="en-US" sz="3200" b="1" i="0" u="none" strike="noStrike" kern="1200" cap="none" spc="0" normalizeH="0" baseline="0" noProof="0" dirty="0">
                <a:ln>
                  <a:noFill/>
                </a:ln>
                <a:solidFill>
                  <a:prstClr val="white"/>
                </a:solidFill>
                <a:effectLst/>
                <a:uLnTx/>
                <a:uFillTx/>
                <a:latin typeface="Arial" panose="020B0604020202020204" pitchFamily="34" charset="0"/>
                <a:ea typeface="Segoe UI" panose="020B0502040204020203" pitchFamily="34" charset="0"/>
                <a:cs typeface="Arial" panose="020B0604020202020204" pitchFamily="34" charset="0"/>
              </a:rPr>
              <a:t> </a:t>
            </a:r>
            <a:r>
              <a:rPr kumimoji="0" lang="en-US" altLang="zh-CN" sz="3200" b="1" i="0" u="none" strike="noStrike" kern="1200" cap="none" spc="0" normalizeH="0" baseline="0" noProof="0" dirty="0">
                <a:ln>
                  <a:noFill/>
                </a:ln>
                <a:solidFill>
                  <a:prstClr val="white"/>
                </a:solidFill>
                <a:effectLst/>
                <a:uLnTx/>
                <a:uFillTx/>
                <a:latin typeface="Arial" panose="020B0604020202020204" pitchFamily="34" charset="0"/>
                <a:ea typeface="Segoe UI" panose="020B0502040204020203" pitchFamily="34" charset="0"/>
                <a:cs typeface="Arial" panose="020B0604020202020204" pitchFamily="34" charset="0"/>
              </a:rPr>
              <a:t>Major</a:t>
            </a:r>
            <a:r>
              <a:rPr kumimoji="0" lang="zh-CN" altLang="en-US" sz="3200" b="1" i="0" u="none" strike="noStrike" kern="1200" cap="none" spc="0" normalizeH="0" baseline="0" noProof="0" dirty="0">
                <a:ln>
                  <a:noFill/>
                </a:ln>
                <a:solidFill>
                  <a:prstClr val="white"/>
                </a:solidFill>
                <a:effectLst/>
                <a:uLnTx/>
                <a:uFillTx/>
                <a:latin typeface="Arial" panose="020B0604020202020204" pitchFamily="34" charset="0"/>
                <a:ea typeface="Segoe UI" panose="020B0502040204020203" pitchFamily="34" charset="0"/>
                <a:cs typeface="Arial" panose="020B0604020202020204" pitchFamily="34" charset="0"/>
              </a:rPr>
              <a:t> </a:t>
            </a:r>
            <a:r>
              <a:rPr kumimoji="0" lang="en-US" altLang="zh-CN" sz="3200" b="1" i="0" u="none" strike="noStrike" kern="1200" cap="none" spc="0" normalizeH="0" baseline="0" noProof="0" dirty="0">
                <a:ln>
                  <a:noFill/>
                </a:ln>
                <a:solidFill>
                  <a:prstClr val="white"/>
                </a:solidFill>
                <a:effectLst/>
                <a:uLnTx/>
                <a:uFillTx/>
                <a:latin typeface="Arial" panose="020B0604020202020204" pitchFamily="34" charset="0"/>
                <a:ea typeface="Segoe UI" panose="020B0502040204020203" pitchFamily="34" charset="0"/>
                <a:cs typeface="Arial" panose="020B0604020202020204" pitchFamily="34" charset="0"/>
              </a:rPr>
              <a:t>Issues</a:t>
            </a:r>
            <a:r>
              <a:rPr kumimoji="0" lang="zh-CN" altLang="en-US" sz="3200" b="1" i="0" u="none" strike="noStrike" kern="1200" cap="none" spc="0" normalizeH="0" baseline="0" noProof="0" dirty="0">
                <a:ln>
                  <a:noFill/>
                </a:ln>
                <a:solidFill>
                  <a:prstClr val="white"/>
                </a:solidFill>
                <a:effectLst/>
                <a:uLnTx/>
                <a:uFillTx/>
                <a:latin typeface="Arial" panose="020B0604020202020204" pitchFamily="34" charset="0"/>
                <a:ea typeface="Segoe UI" panose="020B0502040204020203" pitchFamily="34" charset="0"/>
                <a:cs typeface="Arial" panose="020B0604020202020204" pitchFamily="34" charset="0"/>
              </a:rPr>
              <a:t> </a:t>
            </a:r>
            <a:r>
              <a:rPr kumimoji="0" lang="en-US" altLang="zh-CN" sz="3200" b="1" i="0" u="none" strike="noStrike" kern="1200" cap="none" spc="0" normalizeH="0" baseline="0" noProof="0" dirty="0">
                <a:ln>
                  <a:noFill/>
                </a:ln>
                <a:solidFill>
                  <a:prstClr val="white"/>
                </a:solidFill>
                <a:effectLst/>
                <a:uLnTx/>
                <a:uFillTx/>
                <a:latin typeface="Arial" panose="020B0604020202020204" pitchFamily="34" charset="0"/>
                <a:ea typeface="Segoe UI" panose="020B0502040204020203" pitchFamily="34" charset="0"/>
                <a:cs typeface="Arial" panose="020B0604020202020204" pitchFamily="34" charset="0"/>
              </a:rPr>
              <a:t>in AI</a:t>
            </a:r>
          </a:p>
        </p:txBody>
      </p:sp>
      <p:sp>
        <p:nvSpPr>
          <p:cNvPr id="5" name="矩形 4"/>
          <p:cNvSpPr/>
          <p:nvPr/>
        </p:nvSpPr>
        <p:spPr>
          <a:xfrm>
            <a:off x="3596002" y="2535251"/>
            <a:ext cx="1970408" cy="713099"/>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Segoe UI"/>
              <a:ea typeface="微软雅黑"/>
              <a:cs typeface="+mn-cs"/>
            </a:endParaRPr>
          </a:p>
        </p:txBody>
      </p:sp>
      <p:pic>
        <p:nvPicPr>
          <p:cNvPr id="14" name="图片 13"/>
          <p:cNvPicPr>
            <a:picLocks noChangeAspect="1"/>
          </p:cNvPicPr>
          <p:nvPr/>
        </p:nvPicPr>
        <p:blipFill>
          <a:blip r:embed="rId3"/>
          <a:stretch>
            <a:fillRect/>
          </a:stretch>
        </p:blipFill>
        <p:spPr>
          <a:xfrm>
            <a:off x="4822408" y="-797372"/>
            <a:ext cx="4310246" cy="4291956"/>
          </a:xfrm>
          <a:prstGeom prst="rect">
            <a:avLst/>
          </a:prstGeom>
        </p:spPr>
      </p:pic>
      <p:pic>
        <p:nvPicPr>
          <p:cNvPr id="16" name="图片 15"/>
          <p:cNvPicPr>
            <a:picLocks noChangeAspect="1"/>
          </p:cNvPicPr>
          <p:nvPr/>
        </p:nvPicPr>
        <p:blipFill>
          <a:blip r:embed="rId4"/>
          <a:stretch>
            <a:fillRect/>
          </a:stretch>
        </p:blipFill>
        <p:spPr>
          <a:xfrm>
            <a:off x="-10647" y="-797372"/>
            <a:ext cx="4279763" cy="4291956"/>
          </a:xfrm>
          <a:prstGeom prst="rect">
            <a:avLst/>
          </a:prstGeom>
        </p:spPr>
      </p:pic>
    </p:spTree>
    <p:extLst>
      <p:ext uri="{BB962C8B-B14F-4D97-AF65-F5344CB8AC3E}">
        <p14:creationId xmlns:p14="http://schemas.microsoft.com/office/powerpoint/2010/main" val="188314367"/>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914694" y="1136179"/>
            <a:ext cx="8083001" cy="3046988"/>
          </a:xfrm>
        </p:spPr>
        <p:txBody>
          <a:bodyPr vert="horz" wrap="square" lIns="91440" tIns="45720" rIns="91440" bIns="45720" rtlCol="0">
            <a:spAutoFit/>
          </a:bodyPr>
          <a:lstStyle/>
          <a:p>
            <a:pPr marL="0" indent="0" algn="just" fontAlgn="base">
              <a:lnSpc>
                <a:spcPct val="200000"/>
              </a:lnSpc>
              <a:spcBef>
                <a:spcPct val="0"/>
              </a:spcBef>
              <a:spcAft>
                <a:spcPct val="0"/>
              </a:spcAft>
              <a:buClr>
                <a:schemeClr val="accent1">
                  <a:lumMod val="50000"/>
                </a:schemeClr>
              </a:buClr>
              <a:buNone/>
            </a:pPr>
            <a:r>
              <a:rPr lang="en-US" altLang="zh-CN" sz="2400" b="1" dirty="0">
                <a:latin typeface="Arial" panose="020B0604020202020204" pitchFamily="34" charset="0"/>
                <a:ea typeface="宋体" pitchFamily="2" charset="-122"/>
              </a:rPr>
              <a:t>4.1</a:t>
            </a:r>
            <a:r>
              <a:rPr lang="zh-CN" altLang="en-US" sz="2400" b="1" dirty="0">
                <a:latin typeface="Arial" panose="020B0604020202020204" pitchFamily="34" charset="0"/>
                <a:ea typeface="宋体" pitchFamily="2" charset="-122"/>
              </a:rPr>
              <a:t> </a:t>
            </a:r>
            <a:r>
              <a:rPr lang="en-US" altLang="zh-CN" sz="2400" b="1" dirty="0">
                <a:latin typeface="Arial" panose="020B0604020202020204" pitchFamily="34" charset="0"/>
                <a:ea typeface="宋体" pitchFamily="2" charset="-122"/>
              </a:rPr>
              <a:t>Knowledge Representation</a:t>
            </a:r>
            <a:endParaRPr lang="zh-CN" altLang="en-US" sz="2400" b="1" dirty="0">
              <a:latin typeface="Arial" panose="020B0604020202020204" pitchFamily="34" charset="0"/>
              <a:ea typeface="宋体" pitchFamily="2" charset="-122"/>
            </a:endParaRPr>
          </a:p>
          <a:p>
            <a:pPr marL="0" indent="0" algn="just" fontAlgn="base">
              <a:lnSpc>
                <a:spcPct val="200000"/>
              </a:lnSpc>
              <a:spcBef>
                <a:spcPct val="0"/>
              </a:spcBef>
              <a:spcAft>
                <a:spcPct val="0"/>
              </a:spcAft>
              <a:buClr>
                <a:schemeClr val="accent1">
                  <a:lumMod val="50000"/>
                </a:schemeClr>
              </a:buClr>
              <a:buNone/>
            </a:pPr>
            <a:r>
              <a:rPr lang="en-US" altLang="zh-CN" sz="2400" b="1" dirty="0">
                <a:latin typeface="Arial" panose="020B0604020202020204" pitchFamily="34" charset="0"/>
                <a:ea typeface="宋体" pitchFamily="2" charset="-122"/>
              </a:rPr>
              <a:t>4.2</a:t>
            </a:r>
            <a:r>
              <a:rPr lang="zh-CN" altLang="en-US" sz="2400" b="1" dirty="0">
                <a:latin typeface="Arial" panose="020B0604020202020204" pitchFamily="34" charset="0"/>
                <a:ea typeface="宋体" pitchFamily="2" charset="-122"/>
              </a:rPr>
              <a:t> </a:t>
            </a:r>
            <a:r>
              <a:rPr lang="en-US" altLang="zh-CN" sz="2400" b="1" dirty="0">
                <a:latin typeface="Arial" panose="020B0604020202020204" pitchFamily="34" charset="0"/>
                <a:ea typeface="宋体" pitchFamily="2" charset="-122"/>
              </a:rPr>
              <a:t>Solving</a:t>
            </a:r>
            <a:r>
              <a:rPr lang="zh-CN" altLang="en-US" sz="2400" b="1" dirty="0">
                <a:latin typeface="Arial" panose="020B0604020202020204" pitchFamily="34" charset="0"/>
                <a:ea typeface="宋体" pitchFamily="2" charset="-122"/>
              </a:rPr>
              <a:t> </a:t>
            </a:r>
            <a:r>
              <a:rPr lang="en-US" altLang="zh-CN" sz="2400" b="1" dirty="0">
                <a:latin typeface="Arial" panose="020B0604020202020204" pitchFamily="34" charset="0"/>
                <a:ea typeface="宋体" pitchFamily="2" charset="-122"/>
              </a:rPr>
              <a:t>Problems</a:t>
            </a:r>
            <a:r>
              <a:rPr lang="zh-CN" altLang="en-US" sz="2400" b="1" dirty="0">
                <a:latin typeface="Arial" panose="020B0604020202020204" pitchFamily="34" charset="0"/>
                <a:ea typeface="宋体" pitchFamily="2" charset="-122"/>
              </a:rPr>
              <a:t> </a:t>
            </a:r>
            <a:r>
              <a:rPr lang="en-US" altLang="zh-CN" sz="2400" b="1" dirty="0">
                <a:latin typeface="Arial" panose="020B0604020202020204" pitchFamily="34" charset="0"/>
                <a:ea typeface="宋体" pitchFamily="2" charset="-122"/>
              </a:rPr>
              <a:t>By</a:t>
            </a:r>
            <a:r>
              <a:rPr lang="zh-CN" altLang="en-US" sz="2400" b="1" dirty="0">
                <a:latin typeface="Arial" panose="020B0604020202020204" pitchFamily="34" charset="0"/>
                <a:ea typeface="宋体" pitchFamily="2" charset="-122"/>
              </a:rPr>
              <a:t> </a:t>
            </a:r>
            <a:r>
              <a:rPr lang="en-US" altLang="zh-CN" sz="2400" b="1" dirty="0">
                <a:latin typeface="Arial" panose="020B0604020202020204" pitchFamily="34" charset="0"/>
                <a:ea typeface="宋体" pitchFamily="2" charset="-122"/>
              </a:rPr>
              <a:t>searching</a:t>
            </a:r>
            <a:endParaRPr lang="zh-CN" altLang="en-US" sz="2400" b="1" dirty="0">
              <a:latin typeface="Arial" panose="020B0604020202020204" pitchFamily="34" charset="0"/>
              <a:ea typeface="宋体" pitchFamily="2" charset="-122"/>
            </a:endParaRPr>
          </a:p>
          <a:p>
            <a:pPr marL="0" indent="0" algn="just" fontAlgn="base">
              <a:lnSpc>
                <a:spcPct val="200000"/>
              </a:lnSpc>
              <a:spcBef>
                <a:spcPct val="0"/>
              </a:spcBef>
              <a:spcAft>
                <a:spcPct val="0"/>
              </a:spcAft>
              <a:buClr>
                <a:schemeClr val="accent1">
                  <a:lumMod val="50000"/>
                </a:schemeClr>
              </a:buClr>
              <a:buNone/>
            </a:pPr>
            <a:r>
              <a:rPr lang="en-US" altLang="zh-CN" sz="2400" b="1" dirty="0">
                <a:latin typeface="Arial" panose="020B0604020202020204" pitchFamily="34" charset="0"/>
                <a:ea typeface="宋体" pitchFamily="2" charset="-122"/>
              </a:rPr>
              <a:t>4.3</a:t>
            </a:r>
            <a:r>
              <a:rPr lang="zh-CN" altLang="en-US" sz="2400" b="1" dirty="0">
                <a:latin typeface="Arial" panose="020B0604020202020204" pitchFamily="34" charset="0"/>
                <a:ea typeface="宋体" pitchFamily="2" charset="-122"/>
              </a:rPr>
              <a:t> </a:t>
            </a:r>
            <a:r>
              <a:rPr lang="en-US" altLang="zh-CN" sz="2400" b="1" dirty="0">
                <a:latin typeface="Arial" panose="020B0604020202020204" pitchFamily="34" charset="0"/>
                <a:ea typeface="宋体" pitchFamily="2" charset="-122"/>
              </a:rPr>
              <a:t>Reasoning</a:t>
            </a:r>
            <a:endParaRPr lang="zh-CN" altLang="en-US" sz="2400" b="1" dirty="0">
              <a:latin typeface="Arial" panose="020B0604020202020204" pitchFamily="34" charset="0"/>
              <a:ea typeface="宋体" pitchFamily="2" charset="-122"/>
            </a:endParaRPr>
          </a:p>
          <a:p>
            <a:pPr marL="0" indent="0" algn="just" fontAlgn="base">
              <a:lnSpc>
                <a:spcPct val="200000"/>
              </a:lnSpc>
              <a:spcBef>
                <a:spcPct val="0"/>
              </a:spcBef>
              <a:spcAft>
                <a:spcPct val="0"/>
              </a:spcAft>
              <a:buClr>
                <a:schemeClr val="accent1">
                  <a:lumMod val="50000"/>
                </a:schemeClr>
              </a:buClr>
              <a:buNone/>
            </a:pPr>
            <a:r>
              <a:rPr lang="en-US" altLang="zh-CN" sz="2400" b="1" dirty="0">
                <a:latin typeface="Arial" panose="020B0604020202020204" pitchFamily="34" charset="0"/>
                <a:ea typeface="宋体" pitchFamily="2" charset="-122"/>
              </a:rPr>
              <a:t>4.4</a:t>
            </a:r>
            <a:r>
              <a:rPr lang="zh-CN" altLang="en-US" sz="2400" b="1" dirty="0">
                <a:latin typeface="Arial" panose="020B0604020202020204" pitchFamily="34" charset="0"/>
                <a:ea typeface="宋体" pitchFamily="2" charset="-122"/>
              </a:rPr>
              <a:t> </a:t>
            </a:r>
            <a:r>
              <a:rPr lang="en-US" altLang="zh-CN" sz="2400" b="1" dirty="0">
                <a:latin typeface="Arial" panose="020B0604020202020204" pitchFamily="34" charset="0"/>
                <a:ea typeface="宋体" pitchFamily="2" charset="-122"/>
              </a:rPr>
              <a:t>Learning</a:t>
            </a:r>
          </a:p>
        </p:txBody>
      </p:sp>
      <p:sp>
        <p:nvSpPr>
          <p:cNvPr id="4" name="矩形 3"/>
          <p:cNvSpPr/>
          <p:nvPr/>
        </p:nvSpPr>
        <p:spPr>
          <a:xfrm>
            <a:off x="914695" y="308399"/>
            <a:ext cx="1731564" cy="584775"/>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3200" b="1" i="0" u="none" strike="noStrike" kern="1200" cap="none" spc="0" normalizeH="0" baseline="0" noProof="0">
                <a:ln>
                  <a:noFill/>
                </a:ln>
                <a:solidFill>
                  <a:srgbClr val="1557AE"/>
                </a:solidFill>
                <a:effectLst>
                  <a:outerShdw blurRad="38100" dist="38100" dir="2700000" algn="tl">
                    <a:srgbClr val="000000">
                      <a:alpha val="43137"/>
                    </a:srgbClr>
                  </a:outerShdw>
                </a:effectLst>
                <a:uLnTx/>
                <a:uFillTx/>
                <a:latin typeface="Arial" panose="020B0604020202020204" pitchFamily="34" charset="0"/>
                <a:ea typeface="宋体" pitchFamily="2" charset="-122"/>
                <a:cs typeface="Arial" panose="020B0604020202020204" pitchFamily="34" charset="0"/>
              </a:rPr>
              <a:t>Content</a:t>
            </a:r>
            <a:endParaRPr kumimoji="0" lang="en-US" altLang="zh-CN" sz="3200" b="1" i="0" u="none" strike="noStrike" kern="1200" cap="none" spc="0" normalizeH="0" baseline="0" noProof="0">
              <a:ln>
                <a:noFill/>
              </a:ln>
              <a:solidFill>
                <a:srgbClr val="1557AE"/>
              </a:solidFill>
              <a:effectLst/>
              <a:uLnTx/>
              <a:uFillTx/>
              <a:latin typeface="Arial" panose="020B0604020202020204" pitchFamily="34" charset="0"/>
              <a:ea typeface="宋体" pitchFamily="2" charset="-122"/>
              <a:cs typeface="Arial" panose="020B0604020202020204" pitchFamily="34" charset="0"/>
            </a:endParaRPr>
          </a:p>
        </p:txBody>
      </p:sp>
      <p:sp>
        <p:nvSpPr>
          <p:cNvPr id="5" name="流程图: 过程 4"/>
          <p:cNvSpPr/>
          <p:nvPr/>
        </p:nvSpPr>
        <p:spPr>
          <a:xfrm rot="5400000">
            <a:off x="-47062" y="263186"/>
            <a:ext cx="739101" cy="644980"/>
          </a:xfrm>
          <a:prstGeom prst="flowChartProcess">
            <a:avLst/>
          </a:prstGeom>
          <a:solidFill>
            <a:srgbClr val="1557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Calibri"/>
              <a:ea typeface="等线" panose="02010600030101010101" pitchFamily="2" charset="-122"/>
              <a:cs typeface="+mn-cs"/>
            </a:endParaRPr>
          </a:p>
        </p:txBody>
      </p:sp>
      <p:sp>
        <p:nvSpPr>
          <p:cNvPr id="6" name="矩形 5"/>
          <p:cNvSpPr/>
          <p:nvPr/>
        </p:nvSpPr>
        <p:spPr>
          <a:xfrm>
            <a:off x="43130" y="669715"/>
            <a:ext cx="548227" cy="261610"/>
          </a:xfrm>
          <a:prstGeom prst="rect">
            <a:avLst/>
          </a:prstGeom>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700" b="0" i="0" u="none" strike="noStrike" kern="0" cap="none" spc="0" normalizeH="0" baseline="0" noProof="0">
                <a:ln>
                  <a:noFill/>
                </a:ln>
                <a:solidFill>
                  <a:prstClr val="white"/>
                </a:solidFill>
                <a:effectLst/>
                <a:uLnTx/>
                <a:uFillTx/>
                <a:latin typeface="Berlin Sans FB Demi" panose="020E0802020502020306" pitchFamily="34" charset="0"/>
                <a:ea typeface="黑体"/>
                <a:cs typeface="+mn-cs"/>
              </a:rPr>
              <a:t>PART</a:t>
            </a:r>
            <a:endParaRPr kumimoji="0" lang="zh-CN" altLang="en-US" sz="1700" b="0" i="0" u="none" strike="noStrike" kern="0" cap="none" spc="0" normalizeH="0" baseline="0" noProof="0">
              <a:ln>
                <a:noFill/>
              </a:ln>
              <a:solidFill>
                <a:prstClr val="white"/>
              </a:solidFill>
              <a:effectLst/>
              <a:uLnTx/>
              <a:uFillTx/>
              <a:latin typeface="Berlin Sans FB Demi" panose="020E0802020502020306" pitchFamily="34" charset="0"/>
              <a:ea typeface="黑体"/>
              <a:cs typeface="+mn-cs"/>
            </a:endParaRPr>
          </a:p>
        </p:txBody>
      </p:sp>
      <p:sp>
        <p:nvSpPr>
          <p:cNvPr id="7" name="矩形 6"/>
          <p:cNvSpPr/>
          <p:nvPr/>
        </p:nvSpPr>
        <p:spPr>
          <a:xfrm>
            <a:off x="67274" y="145115"/>
            <a:ext cx="482824" cy="64633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0" cap="none" spc="0" normalizeH="0" baseline="0" noProof="0">
                <a:ln>
                  <a:noFill/>
                </a:ln>
                <a:solidFill>
                  <a:prstClr val="white"/>
                </a:solidFill>
                <a:effectLst>
                  <a:outerShdw blurRad="38100" dist="38100" dir="2700000" algn="tl">
                    <a:srgbClr val="000000">
                      <a:alpha val="43137"/>
                    </a:srgbClr>
                  </a:outerShdw>
                </a:effectLst>
                <a:uLnTx/>
                <a:uFillTx/>
                <a:latin typeface="Broadway" panose="04040905080B02020502" pitchFamily="82" charset="0"/>
                <a:ea typeface="黑体"/>
                <a:cs typeface="+mn-cs"/>
              </a:rPr>
              <a:t>4</a:t>
            </a:r>
            <a:endParaRPr kumimoji="0" lang="zh-CN" altLang="en-US" sz="3600" b="0" i="0" u="none" strike="noStrike" kern="0" cap="none" spc="0" normalizeH="0" baseline="0" noProof="0">
              <a:ln>
                <a:noFill/>
              </a:ln>
              <a:solidFill>
                <a:prstClr val="white"/>
              </a:solidFill>
              <a:effectLst/>
              <a:uLnTx/>
              <a:uFillTx/>
              <a:latin typeface="Broadway" panose="04040905080B02020502" pitchFamily="82" charset="0"/>
              <a:ea typeface="黑体"/>
              <a:cs typeface="+mn-cs"/>
            </a:endParaRPr>
          </a:p>
        </p:txBody>
      </p:sp>
      <p:sp>
        <p:nvSpPr>
          <p:cNvPr id="8" name="矩形 7"/>
          <p:cNvSpPr/>
          <p:nvPr/>
        </p:nvSpPr>
        <p:spPr>
          <a:xfrm>
            <a:off x="43130" y="669715"/>
            <a:ext cx="548227" cy="261610"/>
          </a:xfrm>
          <a:prstGeom prst="rect">
            <a:avLst/>
          </a:prstGeom>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700" b="0" i="0" u="none" strike="noStrike" kern="0" cap="none" spc="0" normalizeH="0" baseline="0" noProof="0">
                <a:ln>
                  <a:noFill/>
                </a:ln>
                <a:solidFill>
                  <a:prstClr val="white"/>
                </a:solidFill>
                <a:effectLst/>
                <a:uLnTx/>
                <a:uFillTx/>
                <a:latin typeface="Berlin Sans FB Demi" panose="020E0802020502020306" pitchFamily="34" charset="0"/>
                <a:ea typeface="黑体"/>
                <a:cs typeface="+mn-cs"/>
              </a:rPr>
              <a:t>PART</a:t>
            </a:r>
            <a:endParaRPr kumimoji="0" lang="zh-CN" altLang="en-US" sz="1700" b="0" i="0" u="none" strike="noStrike" kern="0" cap="none" spc="0" normalizeH="0" baseline="0" noProof="0">
              <a:ln>
                <a:noFill/>
              </a:ln>
              <a:solidFill>
                <a:prstClr val="white"/>
              </a:solidFill>
              <a:effectLst/>
              <a:uLnTx/>
              <a:uFillTx/>
              <a:latin typeface="Berlin Sans FB Demi" panose="020E0802020502020306" pitchFamily="34" charset="0"/>
              <a:ea typeface="黑体"/>
              <a:cs typeface="+mn-cs"/>
            </a:endParaRPr>
          </a:p>
        </p:txBody>
      </p:sp>
      <p:sp>
        <p:nvSpPr>
          <p:cNvPr id="9" name="矩形 8"/>
          <p:cNvSpPr/>
          <p:nvPr/>
        </p:nvSpPr>
        <p:spPr>
          <a:xfrm>
            <a:off x="43130" y="669715"/>
            <a:ext cx="548227" cy="261610"/>
          </a:xfrm>
          <a:prstGeom prst="rect">
            <a:avLst/>
          </a:prstGeom>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700" b="0" i="0" u="none" strike="noStrike" kern="0" cap="none" spc="0" normalizeH="0" baseline="0" noProof="0">
                <a:ln>
                  <a:noFill/>
                </a:ln>
                <a:solidFill>
                  <a:prstClr val="white"/>
                </a:solidFill>
                <a:effectLst/>
                <a:uLnTx/>
                <a:uFillTx/>
                <a:latin typeface="Berlin Sans FB Demi" panose="020E0802020502020306" pitchFamily="34" charset="0"/>
                <a:ea typeface="黑体"/>
                <a:cs typeface="+mn-cs"/>
              </a:rPr>
              <a:t>PART</a:t>
            </a:r>
            <a:endParaRPr kumimoji="0" lang="zh-CN" altLang="en-US" sz="1700" b="0" i="0" u="none" strike="noStrike" kern="0" cap="none" spc="0" normalizeH="0" baseline="0" noProof="0">
              <a:ln>
                <a:noFill/>
              </a:ln>
              <a:solidFill>
                <a:prstClr val="white"/>
              </a:solidFill>
              <a:effectLst/>
              <a:uLnTx/>
              <a:uFillTx/>
              <a:latin typeface="Berlin Sans FB Demi" panose="020E0802020502020306" pitchFamily="34" charset="0"/>
              <a:ea typeface="黑体"/>
              <a:cs typeface="+mn-cs"/>
            </a:endParaRPr>
          </a:p>
        </p:txBody>
      </p:sp>
    </p:spTree>
    <p:extLst>
      <p:ext uri="{BB962C8B-B14F-4D97-AF65-F5344CB8AC3E}">
        <p14:creationId xmlns:p14="http://schemas.microsoft.com/office/powerpoint/2010/main" val="2121291520"/>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67274" y="1136179"/>
            <a:ext cx="8930422" cy="4524315"/>
          </a:xfrm>
        </p:spPr>
        <p:txBody>
          <a:bodyPr vert="horz" wrap="square" lIns="91440" tIns="45720" rIns="91440" bIns="45720" rtlCol="0">
            <a:spAutoFit/>
          </a:bodyPr>
          <a:lstStyle/>
          <a:p>
            <a:pPr marL="342900" indent="-342900" algn="just" fontAlgn="base">
              <a:lnSpc>
                <a:spcPct val="100000"/>
              </a:lnSpc>
              <a:spcBef>
                <a:spcPct val="0"/>
              </a:spcBef>
              <a:spcAft>
                <a:spcPct val="0"/>
              </a:spcAft>
              <a:buClr>
                <a:schemeClr val="accent1">
                  <a:lumMod val="50000"/>
                </a:schemeClr>
              </a:buClr>
              <a:buFont typeface="Wingdings" panose="05000000000000000000" pitchFamily="2" charset="2"/>
              <a:buChar char="n"/>
            </a:pPr>
            <a:r>
              <a:rPr lang="en-US" altLang="zh-CN" sz="2400" b="1" dirty="0">
                <a:latin typeface="Arial" panose="020B0604020202020204" pitchFamily="34" charset="0"/>
                <a:ea typeface="宋体" pitchFamily="2" charset="-122"/>
              </a:rPr>
              <a:t>Knowledge in the field of AI</a:t>
            </a:r>
          </a:p>
          <a:p>
            <a:pPr algn="just" fontAlgn="base">
              <a:lnSpc>
                <a:spcPct val="100000"/>
              </a:lnSpc>
              <a:spcBef>
                <a:spcPct val="0"/>
              </a:spcBef>
              <a:spcAft>
                <a:spcPct val="0"/>
              </a:spcAft>
              <a:buClr>
                <a:schemeClr val="accent1">
                  <a:lumMod val="50000"/>
                </a:schemeClr>
              </a:buClr>
            </a:pPr>
            <a:r>
              <a:rPr lang="en-US" altLang="zh-CN" sz="2400" dirty="0"/>
              <a:t>Fact: knowledge of categories and objects</a:t>
            </a:r>
          </a:p>
          <a:p>
            <a:pPr algn="just" fontAlgn="base">
              <a:lnSpc>
                <a:spcPct val="100000"/>
              </a:lnSpc>
              <a:spcBef>
                <a:spcPct val="0"/>
              </a:spcBef>
              <a:spcAft>
                <a:spcPct val="0"/>
              </a:spcAft>
              <a:buClr>
                <a:schemeClr val="accent1">
                  <a:lumMod val="50000"/>
                </a:schemeClr>
              </a:buClr>
            </a:pPr>
            <a:r>
              <a:rPr lang="en-US" altLang="zh-CN" sz="2400" dirty="0"/>
              <a:t>Rule: knowledge of actions, events and their relationship</a:t>
            </a:r>
          </a:p>
          <a:p>
            <a:pPr algn="just" fontAlgn="base">
              <a:lnSpc>
                <a:spcPct val="100000"/>
              </a:lnSpc>
              <a:spcBef>
                <a:spcPct val="0"/>
              </a:spcBef>
              <a:spcAft>
                <a:spcPct val="0"/>
              </a:spcAft>
              <a:buClr>
                <a:schemeClr val="accent1">
                  <a:lumMod val="50000"/>
                </a:schemeClr>
              </a:buClr>
            </a:pPr>
            <a:r>
              <a:rPr lang="en-US" altLang="zh-CN" sz="2400" dirty="0"/>
              <a:t>Concept:</a:t>
            </a:r>
            <a:r>
              <a:rPr lang="zh-CN" altLang="en-US" sz="2400" dirty="0"/>
              <a:t> </a:t>
            </a:r>
            <a:r>
              <a:rPr lang="en-US" altLang="zh-CN" sz="2400" dirty="0"/>
              <a:t>knowledge of concepts, principles, theories, models</a:t>
            </a:r>
          </a:p>
          <a:p>
            <a:pPr algn="just" fontAlgn="base">
              <a:lnSpc>
                <a:spcPct val="100000"/>
              </a:lnSpc>
              <a:spcBef>
                <a:spcPct val="0"/>
              </a:spcBef>
              <a:spcAft>
                <a:spcPct val="0"/>
              </a:spcAft>
              <a:buClr>
                <a:schemeClr val="accent1">
                  <a:lumMod val="50000"/>
                </a:schemeClr>
              </a:buClr>
            </a:pPr>
            <a:r>
              <a:rPr lang="en-US" altLang="zh-CN" sz="2400" dirty="0"/>
              <a:t>Meta knowledge: knowledge of knowledge</a:t>
            </a:r>
          </a:p>
          <a:p>
            <a:pPr algn="just" fontAlgn="base">
              <a:lnSpc>
                <a:spcPct val="100000"/>
              </a:lnSpc>
              <a:spcBef>
                <a:spcPct val="0"/>
              </a:spcBef>
              <a:spcAft>
                <a:spcPct val="0"/>
              </a:spcAft>
              <a:buClr>
                <a:schemeClr val="accent1">
                  <a:lumMod val="50000"/>
                </a:schemeClr>
              </a:buClr>
              <a:buFont typeface="Wingdings" panose="05000000000000000000" pitchFamily="2" charset="2"/>
              <a:buChar char="Ø"/>
            </a:pPr>
            <a:endParaRPr lang="en-US" altLang="zh-CN" sz="2400" dirty="0"/>
          </a:p>
          <a:p>
            <a:pPr marL="342900" indent="-342900" algn="just" fontAlgn="base">
              <a:lnSpc>
                <a:spcPct val="100000"/>
              </a:lnSpc>
              <a:spcBef>
                <a:spcPct val="0"/>
              </a:spcBef>
              <a:spcAft>
                <a:spcPct val="0"/>
              </a:spcAft>
              <a:buClr>
                <a:schemeClr val="accent1">
                  <a:lumMod val="50000"/>
                </a:schemeClr>
              </a:buClr>
              <a:buFont typeface="Wingdings" panose="05000000000000000000" pitchFamily="2" charset="2"/>
              <a:buChar char="n"/>
            </a:pPr>
            <a:r>
              <a:rPr lang="en-US" altLang="zh-CN" sz="2400" b="1" dirty="0">
                <a:latin typeface="Arial" panose="020B0604020202020204" pitchFamily="34" charset="0"/>
                <a:ea typeface="宋体" pitchFamily="2" charset="-122"/>
              </a:rPr>
              <a:t>What is knowledge representation</a:t>
            </a:r>
          </a:p>
          <a:p>
            <a:pPr algn="just" fontAlgn="base">
              <a:lnSpc>
                <a:spcPct val="100000"/>
              </a:lnSpc>
              <a:spcBef>
                <a:spcPct val="0"/>
              </a:spcBef>
              <a:spcAft>
                <a:spcPct val="0"/>
              </a:spcAft>
              <a:buClr>
                <a:schemeClr val="accent1">
                  <a:lumMod val="50000"/>
                </a:schemeClr>
              </a:buClr>
            </a:pPr>
            <a:r>
              <a:rPr lang="en-US" altLang="zh-CN" sz="2400" dirty="0"/>
              <a:t>Knowledge representation is the conceptualization, formalization, or modeling of human knowledge. Using symbols, algorithm and state diagram to describe the problems to be solved.</a:t>
            </a:r>
          </a:p>
          <a:p>
            <a:pPr algn="just" fontAlgn="base">
              <a:lnSpc>
                <a:spcPct val="100000"/>
              </a:lnSpc>
              <a:spcBef>
                <a:spcPct val="0"/>
              </a:spcBef>
              <a:spcAft>
                <a:spcPct val="0"/>
              </a:spcAft>
              <a:buClr>
                <a:schemeClr val="accent1">
                  <a:lumMod val="50000"/>
                </a:schemeClr>
              </a:buClr>
            </a:pPr>
            <a:r>
              <a:rPr lang="en-US" altLang="zh-CN" sz="2400" dirty="0"/>
              <a:t>Knowledge representation = data structure + processing mechanism</a:t>
            </a:r>
          </a:p>
          <a:p>
            <a:pPr marL="0" indent="0" fontAlgn="base">
              <a:lnSpc>
                <a:spcPct val="100000"/>
              </a:lnSpc>
              <a:spcBef>
                <a:spcPct val="0"/>
              </a:spcBef>
              <a:spcAft>
                <a:spcPct val="0"/>
              </a:spcAft>
              <a:buClr>
                <a:schemeClr val="accent1">
                  <a:lumMod val="50000"/>
                </a:schemeClr>
              </a:buClr>
              <a:buNone/>
            </a:pPr>
            <a:r>
              <a:rPr lang="en-US" altLang="zh-CN" sz="2400" dirty="0"/>
              <a:t>   </a:t>
            </a:r>
            <a:endParaRPr lang="zh-CN" altLang="en-US" sz="2400" b="1" dirty="0">
              <a:latin typeface="Arial" panose="020B0604020202020204" pitchFamily="34" charset="0"/>
              <a:ea typeface="宋体" pitchFamily="2" charset="-122"/>
            </a:endParaRPr>
          </a:p>
        </p:txBody>
      </p:sp>
      <p:sp>
        <p:nvSpPr>
          <p:cNvPr id="4" name="矩形 3"/>
          <p:cNvSpPr/>
          <p:nvPr/>
        </p:nvSpPr>
        <p:spPr>
          <a:xfrm>
            <a:off x="914695" y="308399"/>
            <a:ext cx="5464958" cy="584775"/>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3200" b="1" i="0" u="none" strike="noStrike" kern="1200" cap="none" spc="0" normalizeH="0" baseline="0" noProof="0">
                <a:ln>
                  <a:noFill/>
                </a:ln>
                <a:solidFill>
                  <a:srgbClr val="1557AE"/>
                </a:solidFill>
                <a:effectLst>
                  <a:outerShdw blurRad="38100" dist="38100" dir="2700000" algn="tl">
                    <a:srgbClr val="000000">
                      <a:alpha val="43137"/>
                    </a:srgbClr>
                  </a:outerShdw>
                </a:effectLst>
                <a:uLnTx/>
                <a:uFillTx/>
                <a:latin typeface="Arial" panose="020B0604020202020204" pitchFamily="34" charset="0"/>
                <a:ea typeface="宋体" pitchFamily="2" charset="-122"/>
                <a:cs typeface="Arial" panose="020B0604020202020204" pitchFamily="34" charset="0"/>
              </a:rPr>
              <a:t>Knowledge Representation</a:t>
            </a:r>
            <a:endParaRPr kumimoji="0" lang="en-US" altLang="zh-CN" sz="3200" b="1" i="0" u="none" strike="noStrike" kern="1200" cap="none" spc="0" normalizeH="0" baseline="0" noProof="0">
              <a:ln>
                <a:noFill/>
              </a:ln>
              <a:solidFill>
                <a:srgbClr val="1557AE"/>
              </a:solidFill>
              <a:effectLst/>
              <a:uLnTx/>
              <a:uFillTx/>
              <a:latin typeface="Arial" panose="020B0604020202020204" pitchFamily="34" charset="0"/>
              <a:ea typeface="宋体" pitchFamily="2" charset="-122"/>
              <a:cs typeface="Arial" panose="020B0604020202020204" pitchFamily="34" charset="0"/>
            </a:endParaRPr>
          </a:p>
        </p:txBody>
      </p:sp>
      <p:sp>
        <p:nvSpPr>
          <p:cNvPr id="5" name="流程图: 过程 4"/>
          <p:cNvSpPr/>
          <p:nvPr/>
        </p:nvSpPr>
        <p:spPr>
          <a:xfrm rot="5400000">
            <a:off x="-47062" y="263186"/>
            <a:ext cx="739101" cy="644980"/>
          </a:xfrm>
          <a:prstGeom prst="flowChartProcess">
            <a:avLst/>
          </a:prstGeom>
          <a:solidFill>
            <a:srgbClr val="1557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Calibri"/>
              <a:ea typeface="等线" panose="02010600030101010101" pitchFamily="2" charset="-122"/>
              <a:cs typeface="+mn-cs"/>
            </a:endParaRPr>
          </a:p>
        </p:txBody>
      </p:sp>
      <p:sp>
        <p:nvSpPr>
          <p:cNvPr id="6" name="矩形 5"/>
          <p:cNvSpPr/>
          <p:nvPr/>
        </p:nvSpPr>
        <p:spPr>
          <a:xfrm>
            <a:off x="43130" y="669715"/>
            <a:ext cx="548227" cy="261610"/>
          </a:xfrm>
          <a:prstGeom prst="rect">
            <a:avLst/>
          </a:prstGeom>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700" b="0" i="0" u="none" strike="noStrike" kern="0" cap="none" spc="0" normalizeH="0" baseline="0" noProof="0">
                <a:ln>
                  <a:noFill/>
                </a:ln>
                <a:solidFill>
                  <a:prstClr val="white"/>
                </a:solidFill>
                <a:effectLst/>
                <a:uLnTx/>
                <a:uFillTx/>
                <a:latin typeface="Berlin Sans FB Demi" panose="020E0802020502020306" pitchFamily="34" charset="0"/>
                <a:ea typeface="黑体"/>
                <a:cs typeface="+mn-cs"/>
              </a:rPr>
              <a:t>PART</a:t>
            </a:r>
            <a:endParaRPr kumimoji="0" lang="zh-CN" altLang="en-US" sz="1700" b="0" i="0" u="none" strike="noStrike" kern="0" cap="none" spc="0" normalizeH="0" baseline="0" noProof="0">
              <a:ln>
                <a:noFill/>
              </a:ln>
              <a:solidFill>
                <a:prstClr val="white"/>
              </a:solidFill>
              <a:effectLst/>
              <a:uLnTx/>
              <a:uFillTx/>
              <a:latin typeface="Berlin Sans FB Demi" panose="020E0802020502020306" pitchFamily="34" charset="0"/>
              <a:ea typeface="黑体"/>
              <a:cs typeface="+mn-cs"/>
            </a:endParaRPr>
          </a:p>
        </p:txBody>
      </p:sp>
      <p:sp>
        <p:nvSpPr>
          <p:cNvPr id="7" name="矩形 6"/>
          <p:cNvSpPr/>
          <p:nvPr/>
        </p:nvSpPr>
        <p:spPr>
          <a:xfrm>
            <a:off x="-36512" y="145115"/>
            <a:ext cx="827585" cy="52322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latin typeface="Broadway" panose="04040905080B02020502" pitchFamily="82" charset="0"/>
                <a:ea typeface="黑体"/>
                <a:cs typeface="+mn-cs"/>
              </a:rPr>
              <a:t>4.1</a:t>
            </a:r>
            <a:endParaRPr kumimoji="0" lang="zh-CN" altLang="en-US" sz="2800" b="0" i="0" u="none" strike="noStrike" kern="0" cap="none" spc="0" normalizeH="0" baseline="0" noProof="0" dirty="0">
              <a:ln>
                <a:noFill/>
              </a:ln>
              <a:solidFill>
                <a:prstClr val="white"/>
              </a:solidFill>
              <a:effectLst/>
              <a:uLnTx/>
              <a:uFillTx/>
              <a:latin typeface="Broadway" panose="04040905080B02020502" pitchFamily="82" charset="0"/>
              <a:ea typeface="黑体"/>
              <a:cs typeface="+mn-cs"/>
            </a:endParaRPr>
          </a:p>
        </p:txBody>
      </p:sp>
      <p:sp>
        <p:nvSpPr>
          <p:cNvPr id="8" name="矩形 7"/>
          <p:cNvSpPr/>
          <p:nvPr/>
        </p:nvSpPr>
        <p:spPr>
          <a:xfrm>
            <a:off x="43130" y="669715"/>
            <a:ext cx="548227" cy="261610"/>
          </a:xfrm>
          <a:prstGeom prst="rect">
            <a:avLst/>
          </a:prstGeom>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700" b="0" i="0" u="none" strike="noStrike" kern="0" cap="none" spc="0" normalizeH="0" baseline="0" noProof="0">
                <a:ln>
                  <a:noFill/>
                </a:ln>
                <a:solidFill>
                  <a:prstClr val="white"/>
                </a:solidFill>
                <a:effectLst/>
                <a:uLnTx/>
                <a:uFillTx/>
                <a:latin typeface="Berlin Sans FB Demi" panose="020E0802020502020306" pitchFamily="34" charset="0"/>
                <a:ea typeface="黑体"/>
                <a:cs typeface="+mn-cs"/>
              </a:rPr>
              <a:t>PART</a:t>
            </a:r>
            <a:endParaRPr kumimoji="0" lang="zh-CN" altLang="en-US" sz="1700" b="0" i="0" u="none" strike="noStrike" kern="0" cap="none" spc="0" normalizeH="0" baseline="0" noProof="0">
              <a:ln>
                <a:noFill/>
              </a:ln>
              <a:solidFill>
                <a:prstClr val="white"/>
              </a:solidFill>
              <a:effectLst/>
              <a:uLnTx/>
              <a:uFillTx/>
              <a:latin typeface="Berlin Sans FB Demi" panose="020E0802020502020306" pitchFamily="34" charset="0"/>
              <a:ea typeface="黑体"/>
              <a:cs typeface="+mn-cs"/>
            </a:endParaRPr>
          </a:p>
        </p:txBody>
      </p:sp>
      <p:sp>
        <p:nvSpPr>
          <p:cNvPr id="9" name="矩形 8"/>
          <p:cNvSpPr/>
          <p:nvPr/>
        </p:nvSpPr>
        <p:spPr>
          <a:xfrm>
            <a:off x="43130" y="669715"/>
            <a:ext cx="548227" cy="261610"/>
          </a:xfrm>
          <a:prstGeom prst="rect">
            <a:avLst/>
          </a:prstGeom>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700" b="0" i="0" u="none" strike="noStrike" kern="0" cap="none" spc="0" normalizeH="0" baseline="0" noProof="0" dirty="0">
                <a:ln>
                  <a:noFill/>
                </a:ln>
                <a:solidFill>
                  <a:prstClr val="white"/>
                </a:solidFill>
                <a:effectLst/>
                <a:uLnTx/>
                <a:uFillTx/>
                <a:latin typeface="Berlin Sans FB Demi" panose="020E0802020502020306" pitchFamily="34" charset="0"/>
                <a:ea typeface="黑体"/>
                <a:cs typeface="+mn-cs"/>
              </a:rPr>
              <a:t>PART</a:t>
            </a:r>
            <a:endParaRPr kumimoji="0" lang="zh-CN" altLang="en-US" sz="1700" b="0" i="0" u="none" strike="noStrike" kern="0" cap="none" spc="0" normalizeH="0" baseline="0" noProof="0" dirty="0">
              <a:ln>
                <a:noFill/>
              </a:ln>
              <a:solidFill>
                <a:prstClr val="white"/>
              </a:solidFill>
              <a:effectLst/>
              <a:uLnTx/>
              <a:uFillTx/>
              <a:latin typeface="Berlin Sans FB Demi" panose="020E0802020502020306" pitchFamily="34" charset="0"/>
              <a:ea typeface="黑体"/>
              <a:cs typeface="+mn-cs"/>
            </a:endParaRPr>
          </a:p>
        </p:txBody>
      </p:sp>
    </p:spTree>
    <p:extLst>
      <p:ext uri="{BB962C8B-B14F-4D97-AF65-F5344CB8AC3E}">
        <p14:creationId xmlns:p14="http://schemas.microsoft.com/office/powerpoint/2010/main" val="1057779152"/>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308686" y="1225529"/>
            <a:ext cx="8513762" cy="4154984"/>
          </a:xfrm>
        </p:spPr>
        <p:txBody>
          <a:bodyPr vert="horz" wrap="square" lIns="91440" tIns="45720" rIns="91440" bIns="45720" rtlCol="0">
            <a:spAutoFit/>
          </a:bodyPr>
          <a:lstStyle/>
          <a:p>
            <a:pPr marL="342900" indent="-342900" algn="just" fontAlgn="base">
              <a:lnSpc>
                <a:spcPct val="150000"/>
              </a:lnSpc>
              <a:spcBef>
                <a:spcPct val="0"/>
              </a:spcBef>
              <a:spcAft>
                <a:spcPct val="0"/>
              </a:spcAft>
              <a:buClr>
                <a:schemeClr val="accent1">
                  <a:lumMod val="50000"/>
                </a:schemeClr>
              </a:buClr>
              <a:buFont typeface="Wingdings" panose="05000000000000000000" pitchFamily="2" charset="2"/>
              <a:buChar char="n"/>
            </a:pPr>
            <a:r>
              <a:rPr lang="en-US" altLang="zh-CN" b="1" dirty="0">
                <a:latin typeface="Arial" panose="020B0604020202020204" pitchFamily="34" charset="0"/>
                <a:ea typeface="宋体" pitchFamily="2" charset="-122"/>
                <a:cs typeface="Arial" panose="020B0604020202020204" pitchFamily="34" charset="0"/>
              </a:rPr>
              <a:t>Requirements of knowledge representation methods</a:t>
            </a:r>
          </a:p>
          <a:p>
            <a:pPr lvl="1" algn="just" fontAlgn="base">
              <a:lnSpc>
                <a:spcPct val="150000"/>
              </a:lnSpc>
              <a:spcBef>
                <a:spcPct val="0"/>
              </a:spcBef>
              <a:spcAft>
                <a:spcPct val="0"/>
              </a:spcAft>
              <a:buClr>
                <a:schemeClr val="accent1">
                  <a:lumMod val="50000"/>
                </a:schemeClr>
              </a:buClr>
            </a:pPr>
            <a:r>
              <a:rPr lang="en-US" altLang="zh-CN" dirty="0">
                <a:latin typeface="Arial" panose="020B0604020202020204" pitchFamily="34" charset="0"/>
                <a:cs typeface="Arial" panose="020B0604020202020204" pitchFamily="34" charset="0"/>
              </a:rPr>
              <a:t>Expressing ability</a:t>
            </a:r>
          </a:p>
          <a:p>
            <a:pPr lvl="1" algn="just" fontAlgn="base">
              <a:lnSpc>
                <a:spcPct val="150000"/>
              </a:lnSpc>
              <a:spcBef>
                <a:spcPct val="0"/>
              </a:spcBef>
              <a:spcAft>
                <a:spcPct val="0"/>
              </a:spcAft>
              <a:buClr>
                <a:schemeClr val="accent1">
                  <a:lumMod val="50000"/>
                </a:schemeClr>
              </a:buClr>
            </a:pPr>
            <a:r>
              <a:rPr lang="en-US" altLang="zh-CN" dirty="0">
                <a:latin typeface="Arial" panose="020B0604020202020204" pitchFamily="34" charset="0"/>
                <a:cs typeface="Arial" panose="020B0604020202020204" pitchFamily="34" charset="0"/>
              </a:rPr>
              <a:t>Comprehensibility</a:t>
            </a:r>
          </a:p>
          <a:p>
            <a:pPr lvl="1" algn="just" fontAlgn="base">
              <a:lnSpc>
                <a:spcPct val="150000"/>
              </a:lnSpc>
              <a:spcBef>
                <a:spcPct val="0"/>
              </a:spcBef>
              <a:spcAft>
                <a:spcPct val="0"/>
              </a:spcAft>
              <a:buClr>
                <a:schemeClr val="accent1">
                  <a:lumMod val="50000"/>
                </a:schemeClr>
              </a:buClr>
            </a:pPr>
            <a:r>
              <a:rPr lang="en-US" altLang="zh-CN" dirty="0">
                <a:latin typeface="Arial" panose="020B0604020202020204" pitchFamily="34" charset="0"/>
                <a:cs typeface="Arial" panose="020B0604020202020204" pitchFamily="34" charset="0"/>
              </a:rPr>
              <a:t>Conducive to knowledge acquirement</a:t>
            </a:r>
          </a:p>
          <a:p>
            <a:pPr lvl="1" algn="just" fontAlgn="base">
              <a:lnSpc>
                <a:spcPct val="150000"/>
              </a:lnSpc>
              <a:spcBef>
                <a:spcPct val="0"/>
              </a:spcBef>
              <a:spcAft>
                <a:spcPct val="0"/>
              </a:spcAft>
              <a:buClr>
                <a:schemeClr val="accent1">
                  <a:lumMod val="50000"/>
                </a:schemeClr>
              </a:buClr>
            </a:pPr>
            <a:r>
              <a:rPr lang="en-US" altLang="zh-CN" dirty="0">
                <a:latin typeface="Arial" panose="020B0604020202020204" pitchFamily="34" charset="0"/>
                <a:cs typeface="Arial" panose="020B0604020202020204" pitchFamily="34" charset="0"/>
              </a:rPr>
              <a:t>Conducive to search</a:t>
            </a:r>
            <a:r>
              <a:rPr lang="zh-CN" altLang="en-US" dirty="0">
                <a:latin typeface="Arial" panose="020B0604020202020204" pitchFamily="34" charset="0"/>
                <a:cs typeface="Arial" panose="020B0604020202020204" pitchFamily="34" charset="0"/>
              </a:rPr>
              <a:t> </a:t>
            </a:r>
            <a:endParaRPr lang="en-US" altLang="zh-CN" dirty="0">
              <a:latin typeface="Arial" panose="020B0604020202020204" pitchFamily="34" charset="0"/>
              <a:cs typeface="Arial" panose="020B0604020202020204" pitchFamily="34" charset="0"/>
            </a:endParaRPr>
          </a:p>
          <a:p>
            <a:pPr lvl="1" algn="just" fontAlgn="base">
              <a:lnSpc>
                <a:spcPct val="150000"/>
              </a:lnSpc>
              <a:spcBef>
                <a:spcPct val="0"/>
              </a:spcBef>
              <a:spcAft>
                <a:spcPct val="0"/>
              </a:spcAft>
              <a:buClr>
                <a:schemeClr val="accent1">
                  <a:lumMod val="50000"/>
                </a:schemeClr>
              </a:buClr>
            </a:pPr>
            <a:r>
              <a:rPr lang="en-US" altLang="zh-CN" dirty="0">
                <a:latin typeface="Arial" panose="020B0604020202020204" pitchFamily="34" charset="0"/>
                <a:cs typeface="Arial" panose="020B0604020202020204" pitchFamily="34" charset="0"/>
              </a:rPr>
              <a:t>Conducive to reasoning</a:t>
            </a:r>
            <a:endParaRPr lang="zh-CN" altLang="en-US" dirty="0">
              <a:latin typeface="Arial" panose="020B0604020202020204" pitchFamily="34" charset="0"/>
              <a:cs typeface="Arial" panose="020B0604020202020204" pitchFamily="34" charset="0"/>
            </a:endParaRPr>
          </a:p>
        </p:txBody>
      </p:sp>
      <p:sp>
        <p:nvSpPr>
          <p:cNvPr id="4" name="矩形 3"/>
          <p:cNvSpPr/>
          <p:nvPr/>
        </p:nvSpPr>
        <p:spPr>
          <a:xfrm>
            <a:off x="914695" y="308399"/>
            <a:ext cx="5464958" cy="584775"/>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3200" b="1" i="0" u="none" strike="noStrike" kern="1200" cap="none" spc="0" normalizeH="0" baseline="0" noProof="0">
                <a:ln>
                  <a:noFill/>
                </a:ln>
                <a:solidFill>
                  <a:srgbClr val="1557AE"/>
                </a:solidFill>
                <a:effectLst>
                  <a:outerShdw blurRad="38100" dist="38100" dir="2700000" algn="tl">
                    <a:srgbClr val="000000">
                      <a:alpha val="43137"/>
                    </a:srgbClr>
                  </a:outerShdw>
                </a:effectLst>
                <a:uLnTx/>
                <a:uFillTx/>
                <a:latin typeface="Arial" panose="020B0604020202020204" pitchFamily="34" charset="0"/>
                <a:ea typeface="宋体" pitchFamily="2" charset="-122"/>
                <a:cs typeface="Arial" panose="020B0604020202020204" pitchFamily="34" charset="0"/>
              </a:rPr>
              <a:t>Knowledge Representation</a:t>
            </a:r>
            <a:endParaRPr kumimoji="0" lang="en-US" altLang="zh-CN" sz="3200" b="1" i="0" u="none" strike="noStrike" kern="1200" cap="none" spc="0" normalizeH="0" baseline="0" noProof="0">
              <a:ln>
                <a:noFill/>
              </a:ln>
              <a:solidFill>
                <a:srgbClr val="1557AE"/>
              </a:solidFill>
              <a:effectLst/>
              <a:uLnTx/>
              <a:uFillTx/>
              <a:latin typeface="Arial" panose="020B0604020202020204" pitchFamily="34" charset="0"/>
              <a:ea typeface="宋体" pitchFamily="2" charset="-122"/>
              <a:cs typeface="Arial" panose="020B0604020202020204" pitchFamily="34" charset="0"/>
            </a:endParaRPr>
          </a:p>
        </p:txBody>
      </p:sp>
      <p:sp>
        <p:nvSpPr>
          <p:cNvPr id="5" name="流程图: 过程 4"/>
          <p:cNvSpPr/>
          <p:nvPr/>
        </p:nvSpPr>
        <p:spPr>
          <a:xfrm rot="5400000">
            <a:off x="-47062" y="263186"/>
            <a:ext cx="739101" cy="644980"/>
          </a:xfrm>
          <a:prstGeom prst="flowChartProcess">
            <a:avLst/>
          </a:prstGeom>
          <a:solidFill>
            <a:srgbClr val="1557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Calibri"/>
              <a:ea typeface="等线" panose="02010600030101010101" pitchFamily="2" charset="-122"/>
              <a:cs typeface="+mn-cs"/>
            </a:endParaRPr>
          </a:p>
        </p:txBody>
      </p:sp>
      <p:sp>
        <p:nvSpPr>
          <p:cNvPr id="6" name="矩形 5"/>
          <p:cNvSpPr/>
          <p:nvPr/>
        </p:nvSpPr>
        <p:spPr>
          <a:xfrm>
            <a:off x="43130" y="669715"/>
            <a:ext cx="548227" cy="261610"/>
          </a:xfrm>
          <a:prstGeom prst="rect">
            <a:avLst/>
          </a:prstGeom>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700" b="0" i="0" u="none" strike="noStrike" kern="0" cap="none" spc="0" normalizeH="0" baseline="0" noProof="0">
                <a:ln>
                  <a:noFill/>
                </a:ln>
                <a:solidFill>
                  <a:prstClr val="white"/>
                </a:solidFill>
                <a:effectLst/>
                <a:uLnTx/>
                <a:uFillTx/>
                <a:latin typeface="Berlin Sans FB Demi" panose="020E0802020502020306" pitchFamily="34" charset="0"/>
                <a:ea typeface="黑体"/>
                <a:cs typeface="+mn-cs"/>
              </a:rPr>
              <a:t>PART</a:t>
            </a:r>
            <a:endParaRPr kumimoji="0" lang="zh-CN" altLang="en-US" sz="1700" b="0" i="0" u="none" strike="noStrike" kern="0" cap="none" spc="0" normalizeH="0" baseline="0" noProof="0">
              <a:ln>
                <a:noFill/>
              </a:ln>
              <a:solidFill>
                <a:prstClr val="white"/>
              </a:solidFill>
              <a:effectLst/>
              <a:uLnTx/>
              <a:uFillTx/>
              <a:latin typeface="Berlin Sans FB Demi" panose="020E0802020502020306" pitchFamily="34" charset="0"/>
              <a:ea typeface="黑体"/>
              <a:cs typeface="+mn-cs"/>
            </a:endParaRPr>
          </a:p>
        </p:txBody>
      </p:sp>
      <p:sp>
        <p:nvSpPr>
          <p:cNvPr id="7" name="矩形 6"/>
          <p:cNvSpPr/>
          <p:nvPr/>
        </p:nvSpPr>
        <p:spPr>
          <a:xfrm>
            <a:off x="-36512" y="145114"/>
            <a:ext cx="807250" cy="52322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0" cap="none" spc="0" normalizeH="0" baseline="0" noProof="0">
                <a:ln>
                  <a:noFill/>
                </a:ln>
                <a:solidFill>
                  <a:prstClr val="white"/>
                </a:solidFill>
                <a:effectLst>
                  <a:outerShdw blurRad="38100" dist="38100" dir="2700000" algn="tl">
                    <a:srgbClr val="000000">
                      <a:alpha val="43137"/>
                    </a:srgbClr>
                  </a:outerShdw>
                </a:effectLst>
                <a:uLnTx/>
                <a:uFillTx/>
                <a:latin typeface="Broadway" panose="04040905080B02020502" pitchFamily="82" charset="0"/>
                <a:ea typeface="黑体"/>
                <a:cs typeface="+mn-cs"/>
              </a:rPr>
              <a:t>4.1</a:t>
            </a:r>
            <a:endParaRPr kumimoji="0" lang="zh-CN" altLang="en-US" sz="2800" b="0" i="0" u="none" strike="noStrike" kern="0" cap="none" spc="0" normalizeH="0" baseline="0" noProof="0">
              <a:ln>
                <a:noFill/>
              </a:ln>
              <a:solidFill>
                <a:prstClr val="white"/>
              </a:solidFill>
              <a:effectLst>
                <a:outerShdw blurRad="38100" dist="38100" dir="2700000" algn="tl">
                  <a:srgbClr val="000000">
                    <a:alpha val="43137"/>
                  </a:srgbClr>
                </a:outerShdw>
              </a:effectLst>
              <a:uLnTx/>
              <a:uFillTx/>
              <a:latin typeface="Broadway" panose="04040905080B02020502" pitchFamily="82" charset="0"/>
              <a:ea typeface="黑体"/>
              <a:cs typeface="+mn-cs"/>
            </a:endParaRPr>
          </a:p>
        </p:txBody>
      </p:sp>
      <p:sp>
        <p:nvSpPr>
          <p:cNvPr id="8" name="矩形 7"/>
          <p:cNvSpPr/>
          <p:nvPr/>
        </p:nvSpPr>
        <p:spPr>
          <a:xfrm>
            <a:off x="43130" y="669715"/>
            <a:ext cx="548227" cy="261610"/>
          </a:xfrm>
          <a:prstGeom prst="rect">
            <a:avLst/>
          </a:prstGeom>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700" b="0" i="0" u="none" strike="noStrike" kern="0" cap="none" spc="0" normalizeH="0" baseline="0" noProof="0">
                <a:ln>
                  <a:noFill/>
                </a:ln>
                <a:solidFill>
                  <a:prstClr val="white"/>
                </a:solidFill>
                <a:effectLst/>
                <a:uLnTx/>
                <a:uFillTx/>
                <a:latin typeface="Berlin Sans FB Demi" panose="020E0802020502020306" pitchFamily="34" charset="0"/>
                <a:ea typeface="黑体"/>
                <a:cs typeface="+mn-cs"/>
              </a:rPr>
              <a:t>PART</a:t>
            </a:r>
            <a:endParaRPr kumimoji="0" lang="zh-CN" altLang="en-US" sz="1700" b="0" i="0" u="none" strike="noStrike" kern="0" cap="none" spc="0" normalizeH="0" baseline="0" noProof="0">
              <a:ln>
                <a:noFill/>
              </a:ln>
              <a:solidFill>
                <a:prstClr val="white"/>
              </a:solidFill>
              <a:effectLst/>
              <a:uLnTx/>
              <a:uFillTx/>
              <a:latin typeface="Berlin Sans FB Demi" panose="020E0802020502020306" pitchFamily="34" charset="0"/>
              <a:ea typeface="黑体"/>
              <a:cs typeface="+mn-cs"/>
            </a:endParaRPr>
          </a:p>
        </p:txBody>
      </p:sp>
      <p:sp>
        <p:nvSpPr>
          <p:cNvPr id="9" name="矩形 8"/>
          <p:cNvSpPr/>
          <p:nvPr/>
        </p:nvSpPr>
        <p:spPr>
          <a:xfrm>
            <a:off x="43130" y="669715"/>
            <a:ext cx="548227" cy="261610"/>
          </a:xfrm>
          <a:prstGeom prst="rect">
            <a:avLst/>
          </a:prstGeom>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700" b="0" i="0" u="none" strike="noStrike" kern="0" cap="none" spc="0" normalizeH="0" baseline="0" noProof="0">
                <a:ln>
                  <a:noFill/>
                </a:ln>
                <a:solidFill>
                  <a:prstClr val="white"/>
                </a:solidFill>
                <a:effectLst/>
                <a:uLnTx/>
                <a:uFillTx/>
                <a:latin typeface="Berlin Sans FB Demi" panose="020E0802020502020306" pitchFamily="34" charset="0"/>
                <a:ea typeface="黑体"/>
                <a:cs typeface="+mn-cs"/>
              </a:rPr>
              <a:t>PART</a:t>
            </a:r>
            <a:endParaRPr kumimoji="0" lang="zh-CN" altLang="en-US" sz="1700" b="0" i="0" u="none" strike="noStrike" kern="0" cap="none" spc="0" normalizeH="0" baseline="0" noProof="0">
              <a:ln>
                <a:noFill/>
              </a:ln>
              <a:solidFill>
                <a:prstClr val="white"/>
              </a:solidFill>
              <a:effectLst/>
              <a:uLnTx/>
              <a:uFillTx/>
              <a:latin typeface="Berlin Sans FB Demi" panose="020E0802020502020306" pitchFamily="34" charset="0"/>
              <a:ea typeface="黑体"/>
              <a:cs typeface="+mn-cs"/>
            </a:endParaRPr>
          </a:p>
        </p:txBody>
      </p:sp>
    </p:spTree>
    <p:extLst>
      <p:ext uri="{BB962C8B-B14F-4D97-AF65-F5344CB8AC3E}">
        <p14:creationId xmlns:p14="http://schemas.microsoft.com/office/powerpoint/2010/main" val="348685450"/>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914695" y="308399"/>
            <a:ext cx="5464958" cy="584775"/>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3200" b="1" i="0" u="none" strike="noStrike" kern="1200" cap="none" spc="0" normalizeH="0" baseline="0" noProof="0">
                <a:ln>
                  <a:noFill/>
                </a:ln>
                <a:solidFill>
                  <a:srgbClr val="1557AE"/>
                </a:solidFill>
                <a:effectLst>
                  <a:outerShdw blurRad="38100" dist="38100" dir="2700000" algn="tl">
                    <a:srgbClr val="000000">
                      <a:alpha val="43137"/>
                    </a:srgbClr>
                  </a:outerShdw>
                </a:effectLst>
                <a:uLnTx/>
                <a:uFillTx/>
                <a:latin typeface="Arial" panose="020B0604020202020204" pitchFamily="34" charset="0"/>
                <a:ea typeface="宋体" pitchFamily="2" charset="-122"/>
                <a:cs typeface="Arial" panose="020B0604020202020204" pitchFamily="34" charset="0"/>
              </a:rPr>
              <a:t>Knowledge Representation</a:t>
            </a:r>
            <a:endParaRPr kumimoji="0" lang="en-US" altLang="zh-CN" sz="3200" b="1" i="0" u="none" strike="noStrike" kern="1200" cap="none" spc="0" normalizeH="0" baseline="0" noProof="0">
              <a:ln>
                <a:noFill/>
              </a:ln>
              <a:solidFill>
                <a:srgbClr val="1557AE"/>
              </a:solidFill>
              <a:effectLst/>
              <a:uLnTx/>
              <a:uFillTx/>
              <a:latin typeface="Arial" panose="020B0604020202020204" pitchFamily="34" charset="0"/>
              <a:ea typeface="宋体" pitchFamily="2" charset="-122"/>
              <a:cs typeface="Arial" panose="020B0604020202020204" pitchFamily="34" charset="0"/>
            </a:endParaRPr>
          </a:p>
        </p:txBody>
      </p:sp>
      <p:sp>
        <p:nvSpPr>
          <p:cNvPr id="5" name="流程图: 过程 4"/>
          <p:cNvSpPr/>
          <p:nvPr/>
        </p:nvSpPr>
        <p:spPr>
          <a:xfrm rot="5400000">
            <a:off x="-47062" y="263186"/>
            <a:ext cx="739101" cy="644980"/>
          </a:xfrm>
          <a:prstGeom prst="flowChartProcess">
            <a:avLst/>
          </a:prstGeom>
          <a:solidFill>
            <a:srgbClr val="1557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Calibri"/>
              <a:ea typeface="等线" panose="02010600030101010101" pitchFamily="2" charset="-122"/>
              <a:cs typeface="+mn-cs"/>
            </a:endParaRPr>
          </a:p>
        </p:txBody>
      </p:sp>
      <p:sp>
        <p:nvSpPr>
          <p:cNvPr id="6" name="矩形 5"/>
          <p:cNvSpPr/>
          <p:nvPr/>
        </p:nvSpPr>
        <p:spPr>
          <a:xfrm>
            <a:off x="43130" y="669715"/>
            <a:ext cx="548227" cy="261610"/>
          </a:xfrm>
          <a:prstGeom prst="rect">
            <a:avLst/>
          </a:prstGeom>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700" b="0" i="0" u="none" strike="noStrike" kern="0" cap="none" spc="0" normalizeH="0" baseline="0" noProof="0">
                <a:ln>
                  <a:noFill/>
                </a:ln>
                <a:solidFill>
                  <a:prstClr val="white"/>
                </a:solidFill>
                <a:effectLst/>
                <a:uLnTx/>
                <a:uFillTx/>
                <a:latin typeface="Berlin Sans FB Demi" panose="020E0802020502020306" pitchFamily="34" charset="0"/>
                <a:ea typeface="黑体"/>
                <a:cs typeface="+mn-cs"/>
              </a:rPr>
              <a:t>PART</a:t>
            </a:r>
            <a:endParaRPr kumimoji="0" lang="zh-CN" altLang="en-US" sz="1700" b="0" i="0" u="none" strike="noStrike" kern="0" cap="none" spc="0" normalizeH="0" baseline="0" noProof="0">
              <a:ln>
                <a:noFill/>
              </a:ln>
              <a:solidFill>
                <a:prstClr val="white"/>
              </a:solidFill>
              <a:effectLst/>
              <a:uLnTx/>
              <a:uFillTx/>
              <a:latin typeface="Berlin Sans FB Demi" panose="020E0802020502020306" pitchFamily="34" charset="0"/>
              <a:ea typeface="黑体"/>
              <a:cs typeface="+mn-cs"/>
            </a:endParaRPr>
          </a:p>
        </p:txBody>
      </p:sp>
      <p:sp>
        <p:nvSpPr>
          <p:cNvPr id="7" name="矩形 6"/>
          <p:cNvSpPr/>
          <p:nvPr/>
        </p:nvSpPr>
        <p:spPr>
          <a:xfrm>
            <a:off x="-62559" y="162897"/>
            <a:ext cx="818135" cy="52979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0" cap="none" spc="0" normalizeH="0" baseline="0" noProof="0">
                <a:ln>
                  <a:noFill/>
                </a:ln>
                <a:solidFill>
                  <a:prstClr val="white"/>
                </a:solidFill>
                <a:effectLst>
                  <a:outerShdw blurRad="38100" dist="38100" dir="2700000" algn="tl">
                    <a:srgbClr val="000000">
                      <a:alpha val="43137"/>
                    </a:srgbClr>
                  </a:outerShdw>
                </a:effectLst>
                <a:uLnTx/>
                <a:uFillTx/>
                <a:latin typeface="Broadway" panose="04040905080B02020502" pitchFamily="82" charset="0"/>
                <a:ea typeface="黑体"/>
                <a:cs typeface="+mn-cs"/>
              </a:rPr>
              <a:t>4.1</a:t>
            </a:r>
            <a:endParaRPr kumimoji="0" lang="zh-CN" altLang="en-US" sz="2800" b="0" i="0" u="none" strike="noStrike" kern="0" cap="none" spc="0" normalizeH="0" baseline="0" noProof="0">
              <a:ln>
                <a:noFill/>
              </a:ln>
              <a:solidFill>
                <a:prstClr val="white"/>
              </a:solidFill>
              <a:effectLst>
                <a:outerShdw blurRad="38100" dist="38100" dir="2700000" algn="tl">
                  <a:srgbClr val="000000">
                    <a:alpha val="43137"/>
                  </a:srgbClr>
                </a:outerShdw>
              </a:effectLst>
              <a:uLnTx/>
              <a:uFillTx/>
              <a:latin typeface="Broadway" panose="04040905080B02020502" pitchFamily="82" charset="0"/>
              <a:ea typeface="黑体"/>
              <a:cs typeface="+mn-cs"/>
            </a:endParaRPr>
          </a:p>
        </p:txBody>
      </p:sp>
      <p:sp>
        <p:nvSpPr>
          <p:cNvPr id="8" name="矩形 7"/>
          <p:cNvSpPr/>
          <p:nvPr/>
        </p:nvSpPr>
        <p:spPr>
          <a:xfrm>
            <a:off x="43130" y="669715"/>
            <a:ext cx="548227" cy="261610"/>
          </a:xfrm>
          <a:prstGeom prst="rect">
            <a:avLst/>
          </a:prstGeom>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700" b="0" i="0" u="none" strike="noStrike" kern="0" cap="none" spc="0" normalizeH="0" baseline="0" noProof="0">
                <a:ln>
                  <a:noFill/>
                </a:ln>
                <a:solidFill>
                  <a:prstClr val="white"/>
                </a:solidFill>
                <a:effectLst/>
                <a:uLnTx/>
                <a:uFillTx/>
                <a:latin typeface="Berlin Sans FB Demi" panose="020E0802020502020306" pitchFamily="34" charset="0"/>
                <a:ea typeface="黑体"/>
                <a:cs typeface="+mn-cs"/>
              </a:rPr>
              <a:t>PART</a:t>
            </a:r>
            <a:endParaRPr kumimoji="0" lang="zh-CN" altLang="en-US" sz="1700" b="0" i="0" u="none" strike="noStrike" kern="0" cap="none" spc="0" normalizeH="0" baseline="0" noProof="0">
              <a:ln>
                <a:noFill/>
              </a:ln>
              <a:solidFill>
                <a:prstClr val="white"/>
              </a:solidFill>
              <a:effectLst/>
              <a:uLnTx/>
              <a:uFillTx/>
              <a:latin typeface="Berlin Sans FB Demi" panose="020E0802020502020306" pitchFamily="34" charset="0"/>
              <a:ea typeface="黑体"/>
              <a:cs typeface="+mn-cs"/>
            </a:endParaRPr>
          </a:p>
        </p:txBody>
      </p:sp>
      <p:sp>
        <p:nvSpPr>
          <p:cNvPr id="9" name="矩形 8"/>
          <p:cNvSpPr/>
          <p:nvPr/>
        </p:nvSpPr>
        <p:spPr>
          <a:xfrm>
            <a:off x="43130" y="669715"/>
            <a:ext cx="548227" cy="261610"/>
          </a:xfrm>
          <a:prstGeom prst="rect">
            <a:avLst/>
          </a:prstGeom>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700" b="0" i="0" u="none" strike="noStrike" kern="0" cap="none" spc="0" normalizeH="0" baseline="0" noProof="0">
                <a:ln>
                  <a:noFill/>
                </a:ln>
                <a:solidFill>
                  <a:prstClr val="white"/>
                </a:solidFill>
                <a:effectLst/>
                <a:uLnTx/>
                <a:uFillTx/>
                <a:latin typeface="Berlin Sans FB Demi" panose="020E0802020502020306" pitchFamily="34" charset="0"/>
                <a:ea typeface="黑体"/>
                <a:cs typeface="+mn-cs"/>
              </a:rPr>
              <a:t>PART</a:t>
            </a:r>
            <a:endParaRPr kumimoji="0" lang="zh-CN" altLang="en-US" sz="1700" b="0" i="0" u="none" strike="noStrike" kern="0" cap="none" spc="0" normalizeH="0" baseline="0" noProof="0">
              <a:ln>
                <a:noFill/>
              </a:ln>
              <a:solidFill>
                <a:prstClr val="white"/>
              </a:solidFill>
              <a:effectLst/>
              <a:uLnTx/>
              <a:uFillTx/>
              <a:latin typeface="Berlin Sans FB Demi" panose="020E0802020502020306" pitchFamily="34" charset="0"/>
              <a:ea typeface="黑体"/>
              <a:cs typeface="+mn-cs"/>
            </a:endParaRPr>
          </a:p>
        </p:txBody>
      </p:sp>
      <p:sp>
        <p:nvSpPr>
          <p:cNvPr id="10" name="内容占位符 2"/>
          <p:cNvSpPr txBox="1">
            <a:spLocks/>
          </p:cNvSpPr>
          <p:nvPr/>
        </p:nvSpPr>
        <p:spPr>
          <a:xfrm>
            <a:off x="338342" y="1245036"/>
            <a:ext cx="8513762" cy="4653582"/>
          </a:xfrm>
          <a:prstGeom prst="rect">
            <a:avLst/>
          </a:prstGeom>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marR="0" lvl="0" indent="-342900" algn="just" defTabSz="914400" rtl="0" eaLnBrk="1" fontAlgn="base" latinLnBrk="0" hangingPunct="1">
              <a:lnSpc>
                <a:spcPct val="130000"/>
              </a:lnSpc>
              <a:spcBef>
                <a:spcPct val="0"/>
              </a:spcBef>
              <a:spcAft>
                <a:spcPct val="0"/>
              </a:spcAft>
              <a:buClr>
                <a:srgbClr val="5B9BD5">
                  <a:lumMod val="50000"/>
                </a:srgbClr>
              </a:buClr>
              <a:buSzTx/>
              <a:buFont typeface="Wingdings" panose="05000000000000000000" pitchFamily="2" charset="2"/>
              <a:buChar char="n"/>
              <a:tabLst/>
              <a:defRPr/>
            </a:pPr>
            <a:r>
              <a:rPr kumimoji="0" lang="en-US" altLang="zh-CN" sz="2800" b="1" i="0" u="none" strike="noStrike" kern="1200" cap="none" spc="0" normalizeH="0" baseline="0" noProof="0" dirty="0">
                <a:ln>
                  <a:noFill/>
                </a:ln>
                <a:solidFill>
                  <a:prstClr val="black"/>
                </a:solidFill>
                <a:effectLst/>
                <a:uLnTx/>
                <a:uFillTx/>
                <a:latin typeface="Arial" panose="020B0604020202020204" pitchFamily="34" charset="0"/>
                <a:ea typeface="宋体" pitchFamily="2" charset="-122"/>
                <a:cs typeface="Arial" panose="020B0604020202020204" pitchFamily="34" charset="0"/>
              </a:rPr>
              <a:t>The main methods</a:t>
            </a:r>
            <a:r>
              <a:rPr kumimoji="0" lang="zh-CN" altLang="en-US" sz="2800" b="1" i="0" u="none" strike="noStrike" kern="1200" cap="none" spc="0" normalizeH="0" baseline="0" noProof="0" dirty="0">
                <a:ln>
                  <a:noFill/>
                </a:ln>
                <a:solidFill>
                  <a:prstClr val="black"/>
                </a:solidFill>
                <a:effectLst/>
                <a:uLnTx/>
                <a:uFillTx/>
                <a:latin typeface="Arial" panose="020B0604020202020204" pitchFamily="34" charset="0"/>
                <a:ea typeface="宋体" pitchFamily="2" charset="-122"/>
                <a:cs typeface="Arial" panose="020B0604020202020204" pitchFamily="34" charset="0"/>
              </a:rPr>
              <a:t>：</a:t>
            </a:r>
            <a:endParaRPr kumimoji="0" lang="en-US" altLang="zh-CN" sz="2800" b="1" i="0" u="none" strike="noStrike" kern="1200" cap="none" spc="0" normalizeH="0" baseline="0" noProof="0" dirty="0">
              <a:ln>
                <a:noFill/>
              </a:ln>
              <a:solidFill>
                <a:prstClr val="black"/>
              </a:solidFill>
              <a:effectLst/>
              <a:uLnTx/>
              <a:uFillTx/>
              <a:latin typeface="Arial" panose="020B0604020202020204" pitchFamily="34" charset="0"/>
              <a:ea typeface="宋体" pitchFamily="2" charset="-122"/>
              <a:cs typeface="Arial" panose="020B0604020202020204" pitchFamily="34" charset="0"/>
            </a:endParaRPr>
          </a:p>
          <a:p>
            <a:pPr marL="685800" marR="0" lvl="1" indent="-228600" algn="just" defTabSz="914400" rtl="0" eaLnBrk="1" fontAlgn="base" latinLnBrk="0" hangingPunct="1">
              <a:lnSpc>
                <a:spcPct val="130000"/>
              </a:lnSpc>
              <a:spcBef>
                <a:spcPct val="0"/>
              </a:spcBef>
              <a:spcAft>
                <a:spcPct val="0"/>
              </a:spcAft>
              <a:buClr>
                <a:srgbClr val="5B9BD5">
                  <a:lumMod val="50000"/>
                </a:srgbClr>
              </a:buClr>
              <a:buSzTx/>
              <a:buFont typeface="Arial" panose="020B0604020202020204" pitchFamily="34" charset="0"/>
              <a:buChar char="•"/>
              <a:tabLst/>
              <a:defRPr/>
            </a:pPr>
            <a:r>
              <a:rPr kumimoji="0" lang="en-GB" altLang="zh-CN" sz="2400" b="0" i="0" u="none" strike="noStrike" kern="1200" cap="none" spc="0" normalizeH="0" baseline="0" noProof="0" dirty="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rPr>
              <a:t>State space method</a:t>
            </a:r>
          </a:p>
          <a:p>
            <a:pPr marL="685800" marR="0" lvl="1" indent="-228600" algn="just" defTabSz="914400" rtl="0" eaLnBrk="1" fontAlgn="base" latinLnBrk="0" hangingPunct="1">
              <a:lnSpc>
                <a:spcPct val="130000"/>
              </a:lnSpc>
              <a:spcBef>
                <a:spcPct val="0"/>
              </a:spcBef>
              <a:spcAft>
                <a:spcPct val="0"/>
              </a:spcAft>
              <a:buClr>
                <a:srgbClr val="5B9BD5">
                  <a:lumMod val="50000"/>
                </a:srgbClr>
              </a:buClr>
              <a:buSzTx/>
              <a:buFont typeface="Arial" panose="020B0604020202020204" pitchFamily="34" charset="0"/>
              <a:buChar char="•"/>
              <a:tabLst/>
              <a:defRPr/>
            </a:pPr>
            <a:r>
              <a:rPr kumimoji="0" lang="en-GB" altLang="zh-CN" sz="2400" b="0" i="0" u="none" strike="noStrike" kern="1200" cap="none" spc="0" normalizeH="0" baseline="0" noProof="0" dirty="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rPr>
              <a:t>Problem specification method</a:t>
            </a:r>
          </a:p>
          <a:p>
            <a:pPr marL="685800" marR="0" lvl="1" indent="-228600" algn="just" defTabSz="914400" rtl="0" eaLnBrk="1" fontAlgn="base" latinLnBrk="0" hangingPunct="1">
              <a:lnSpc>
                <a:spcPct val="130000"/>
              </a:lnSpc>
              <a:spcBef>
                <a:spcPct val="0"/>
              </a:spcBef>
              <a:spcAft>
                <a:spcPct val="0"/>
              </a:spcAft>
              <a:buClr>
                <a:srgbClr val="5B9BD5">
                  <a:lumMod val="50000"/>
                </a:srgbClr>
              </a:buClr>
              <a:buSzTx/>
              <a:buFont typeface="Arial" panose="020B0604020202020204" pitchFamily="34" charset="0"/>
              <a:buChar char="•"/>
              <a:tabLst/>
              <a:defRPr/>
            </a:pPr>
            <a:r>
              <a:rPr kumimoji="0" lang="en-GB" altLang="zh-CN" sz="2400" b="0" i="0" u="none" strike="noStrike" kern="1200" cap="none" spc="0" normalizeH="0" baseline="0" noProof="0" dirty="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rPr>
              <a:t>Predicate logic method</a:t>
            </a:r>
          </a:p>
          <a:p>
            <a:pPr marL="685800" marR="0" lvl="1" indent="-228600" algn="just" defTabSz="914400" rtl="0" eaLnBrk="1" fontAlgn="base" latinLnBrk="0" hangingPunct="1">
              <a:lnSpc>
                <a:spcPct val="130000"/>
              </a:lnSpc>
              <a:spcBef>
                <a:spcPct val="0"/>
              </a:spcBef>
              <a:spcAft>
                <a:spcPct val="0"/>
              </a:spcAft>
              <a:buClr>
                <a:srgbClr val="5B9BD5">
                  <a:lumMod val="50000"/>
                </a:srgbClr>
              </a:buClr>
              <a:buSzTx/>
              <a:buFont typeface="Arial" panose="020B0604020202020204" pitchFamily="34" charset="0"/>
              <a:buChar char="•"/>
              <a:tabLst/>
              <a:defRPr/>
            </a:pPr>
            <a:r>
              <a:rPr kumimoji="0" lang="en-GB" altLang="zh-CN" sz="2400" b="0" i="0" u="none" strike="noStrike" kern="1200" cap="none" spc="0" normalizeH="0" baseline="0" noProof="0" dirty="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rPr>
              <a:t>Semantic network method</a:t>
            </a:r>
          </a:p>
          <a:p>
            <a:pPr marL="685800" marR="0" lvl="1" indent="-228600" algn="just" defTabSz="914400" rtl="0" eaLnBrk="1" fontAlgn="base" latinLnBrk="0" hangingPunct="1">
              <a:lnSpc>
                <a:spcPct val="130000"/>
              </a:lnSpc>
              <a:spcBef>
                <a:spcPct val="0"/>
              </a:spcBef>
              <a:spcAft>
                <a:spcPct val="0"/>
              </a:spcAft>
              <a:buClr>
                <a:srgbClr val="5B9BD5">
                  <a:lumMod val="50000"/>
                </a:srgbClr>
              </a:buClr>
              <a:buSzTx/>
              <a:buFont typeface="Arial" panose="020B0604020202020204" pitchFamily="34" charset="0"/>
              <a:buChar char="•"/>
              <a:tabLst/>
              <a:defRPr/>
            </a:pPr>
            <a:r>
              <a:rPr kumimoji="0" lang="en-GB" altLang="zh-CN" sz="2400" b="0" i="0" u="none" strike="noStrike" kern="1200" cap="none" spc="0" normalizeH="0" baseline="0" noProof="0" dirty="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rPr>
              <a:t>Frame representation</a:t>
            </a:r>
          </a:p>
          <a:p>
            <a:pPr marL="685800" marR="0" lvl="1" indent="-228600" algn="just" defTabSz="914400" rtl="0" eaLnBrk="1" fontAlgn="base" latinLnBrk="0" hangingPunct="1">
              <a:lnSpc>
                <a:spcPct val="130000"/>
              </a:lnSpc>
              <a:spcBef>
                <a:spcPct val="0"/>
              </a:spcBef>
              <a:spcAft>
                <a:spcPct val="0"/>
              </a:spcAft>
              <a:buClr>
                <a:srgbClr val="5B9BD5">
                  <a:lumMod val="50000"/>
                </a:srgbClr>
              </a:buClr>
              <a:buSzTx/>
              <a:buFont typeface="Arial" panose="020B0604020202020204" pitchFamily="34" charset="0"/>
              <a:buChar char="•"/>
              <a:tabLst/>
              <a:defRPr/>
            </a:pPr>
            <a:r>
              <a:rPr kumimoji="0" lang="en-GB" altLang="zh-CN" sz="2400" b="0" i="0" u="none" strike="noStrike" kern="1200" cap="none" spc="0" normalizeH="0" baseline="0" noProof="0" dirty="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rPr>
              <a:t>Ontology representation</a:t>
            </a:r>
          </a:p>
          <a:p>
            <a:pPr marL="685800" marR="0" lvl="1" indent="-228600" algn="just" defTabSz="914400" rtl="0" eaLnBrk="1" fontAlgn="base" latinLnBrk="0" hangingPunct="1">
              <a:lnSpc>
                <a:spcPct val="130000"/>
              </a:lnSpc>
              <a:spcBef>
                <a:spcPct val="0"/>
              </a:spcBef>
              <a:spcAft>
                <a:spcPct val="0"/>
              </a:spcAft>
              <a:buClr>
                <a:srgbClr val="5B9BD5">
                  <a:lumMod val="50000"/>
                </a:srgbClr>
              </a:buClr>
              <a:buSzTx/>
              <a:buFont typeface="Arial" panose="020B0604020202020204" pitchFamily="34" charset="0"/>
              <a:buChar char="•"/>
              <a:tabLst/>
              <a:defRPr/>
            </a:pPr>
            <a:r>
              <a:rPr kumimoji="0" lang="en-GB" altLang="zh-CN" sz="2400" b="0" i="0" u="none" strike="noStrike" kern="1200" cap="none" spc="0" normalizeH="0" baseline="0" noProof="0" dirty="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rPr>
              <a:t>Process representation</a:t>
            </a:r>
          </a:p>
          <a:p>
            <a:pPr marL="685800" marR="0" lvl="1" indent="-228600" algn="just" defTabSz="914400" rtl="0" eaLnBrk="1" fontAlgn="base" latinLnBrk="0" hangingPunct="1">
              <a:lnSpc>
                <a:spcPct val="130000"/>
              </a:lnSpc>
              <a:spcBef>
                <a:spcPct val="0"/>
              </a:spcBef>
              <a:spcAft>
                <a:spcPct val="0"/>
              </a:spcAft>
              <a:buClr>
                <a:srgbClr val="5B9BD5">
                  <a:lumMod val="50000"/>
                </a:srgbClr>
              </a:buClr>
              <a:buSzTx/>
              <a:buFont typeface="Arial" panose="020B0604020202020204" pitchFamily="34" charset="0"/>
              <a:buChar char="•"/>
              <a:tabLst/>
              <a:defRPr/>
            </a:pPr>
            <a:r>
              <a:rPr kumimoji="0" lang="en-GB" altLang="zh-CN" sz="2400" b="0" i="0" u="none" strike="noStrike" kern="1200" cap="none" spc="0" normalizeH="0" baseline="0" noProof="0" dirty="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rPr>
              <a:t>Neural network representation</a:t>
            </a:r>
            <a:endParaRPr kumimoji="0" lang="zh-CN" altLang="en-US" sz="2400" b="0" i="0" u="none" strike="noStrike" kern="1200" cap="none" spc="0" normalizeH="0" baseline="0" noProof="0" dirty="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endParaRPr>
          </a:p>
        </p:txBody>
      </p:sp>
    </p:spTree>
    <p:extLst>
      <p:ext uri="{BB962C8B-B14F-4D97-AF65-F5344CB8AC3E}">
        <p14:creationId xmlns:p14="http://schemas.microsoft.com/office/powerpoint/2010/main" val="3002188598"/>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308686" y="1245036"/>
            <a:ext cx="8672028" cy="1938992"/>
          </a:xfrm>
        </p:spPr>
        <p:txBody>
          <a:bodyPr vert="horz" wrap="square" lIns="91440" tIns="45720" rIns="91440" bIns="45720" rtlCol="0">
            <a:spAutoFit/>
          </a:bodyPr>
          <a:lstStyle/>
          <a:p>
            <a:pPr marL="342900" indent="-342900" algn="just" fontAlgn="base">
              <a:lnSpc>
                <a:spcPct val="100000"/>
              </a:lnSpc>
              <a:spcBef>
                <a:spcPct val="0"/>
              </a:spcBef>
              <a:spcAft>
                <a:spcPct val="0"/>
              </a:spcAft>
              <a:buClr>
                <a:schemeClr val="accent1">
                  <a:lumMod val="50000"/>
                </a:schemeClr>
              </a:buClr>
              <a:buFont typeface="Wingdings" panose="05000000000000000000" pitchFamily="2" charset="2"/>
              <a:buChar char="n"/>
            </a:pPr>
            <a:r>
              <a:rPr lang="en-US" altLang="zh-CN" sz="2400" b="1" dirty="0">
                <a:latin typeface="Arial" panose="020B0604020202020204" pitchFamily="34" charset="0"/>
                <a:ea typeface="宋体" pitchFamily="2" charset="-122"/>
                <a:cs typeface="Arial" panose="020B0604020202020204" pitchFamily="34" charset="0"/>
              </a:rPr>
              <a:t>Example: Monkey and Banana </a:t>
            </a:r>
          </a:p>
          <a:p>
            <a:pPr lvl="1" algn="just" fontAlgn="base">
              <a:lnSpc>
                <a:spcPct val="100000"/>
              </a:lnSpc>
              <a:spcBef>
                <a:spcPct val="0"/>
              </a:spcBef>
              <a:spcAft>
                <a:spcPct val="0"/>
              </a:spcAft>
              <a:buClr>
                <a:schemeClr val="accent1">
                  <a:lumMod val="50000"/>
                </a:schemeClr>
              </a:buClr>
            </a:pPr>
            <a:r>
              <a:rPr lang="en-US" altLang="zh-CN" b="1" dirty="0">
                <a:latin typeface="Arial" panose="020B0604020202020204" pitchFamily="34" charset="0"/>
                <a:cs typeface="Arial" panose="020B0604020202020204" pitchFamily="34" charset="0"/>
              </a:rPr>
              <a:t>Problem description</a:t>
            </a:r>
            <a:r>
              <a:rPr lang="en-US" altLang="zh-CN" dirty="0">
                <a:latin typeface="Arial" panose="020B0604020202020204" pitchFamily="34" charset="0"/>
                <a:cs typeface="Arial" panose="020B0604020202020204" pitchFamily="34" charset="0"/>
              </a:rPr>
              <a:t>: In a room, there was a monkey, a box and a bunch of bananas. The banana hangs below the ceiling, but the monkey is not high enough to touch it. So how does this monkey pick up the banana?</a:t>
            </a:r>
            <a:endParaRPr lang="zh-CN" altLang="en-US" b="1" dirty="0">
              <a:latin typeface="Arial" panose="020B0604020202020204" pitchFamily="34" charset="0"/>
              <a:ea typeface="宋体" pitchFamily="2" charset="-122"/>
              <a:cs typeface="Arial" panose="020B0604020202020204" pitchFamily="34" charset="0"/>
            </a:endParaRPr>
          </a:p>
        </p:txBody>
      </p:sp>
      <p:sp>
        <p:nvSpPr>
          <p:cNvPr id="4" name="矩形 3"/>
          <p:cNvSpPr/>
          <p:nvPr/>
        </p:nvSpPr>
        <p:spPr>
          <a:xfrm>
            <a:off x="914695" y="308399"/>
            <a:ext cx="5464958" cy="584775"/>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3200" b="1" i="0" u="none" strike="noStrike" kern="1200" cap="none" spc="0" normalizeH="0" baseline="0" noProof="0">
                <a:ln>
                  <a:noFill/>
                </a:ln>
                <a:solidFill>
                  <a:srgbClr val="1557AE"/>
                </a:solidFill>
                <a:effectLst>
                  <a:outerShdw blurRad="38100" dist="38100" dir="2700000" algn="tl">
                    <a:srgbClr val="000000">
                      <a:alpha val="43137"/>
                    </a:srgbClr>
                  </a:outerShdw>
                </a:effectLst>
                <a:uLnTx/>
                <a:uFillTx/>
                <a:latin typeface="Arial" panose="020B0604020202020204" pitchFamily="34" charset="0"/>
                <a:ea typeface="宋体" pitchFamily="2" charset="-122"/>
                <a:cs typeface="Arial" panose="020B0604020202020204" pitchFamily="34" charset="0"/>
              </a:rPr>
              <a:t>Knowledge Representation</a:t>
            </a:r>
            <a:endParaRPr kumimoji="0" lang="en-US" altLang="zh-CN" sz="3200" b="1" i="0" u="none" strike="noStrike" kern="1200" cap="none" spc="0" normalizeH="0" baseline="0" noProof="0">
              <a:ln>
                <a:noFill/>
              </a:ln>
              <a:solidFill>
                <a:srgbClr val="1557AE"/>
              </a:solidFill>
              <a:effectLst/>
              <a:uLnTx/>
              <a:uFillTx/>
              <a:latin typeface="Arial" panose="020B0604020202020204" pitchFamily="34" charset="0"/>
              <a:ea typeface="宋体" pitchFamily="2" charset="-122"/>
              <a:cs typeface="Arial" panose="020B0604020202020204" pitchFamily="34" charset="0"/>
            </a:endParaRPr>
          </a:p>
        </p:txBody>
      </p:sp>
      <p:sp>
        <p:nvSpPr>
          <p:cNvPr id="5" name="流程图: 过程 4"/>
          <p:cNvSpPr/>
          <p:nvPr/>
        </p:nvSpPr>
        <p:spPr>
          <a:xfrm rot="5400000">
            <a:off x="-47062" y="263186"/>
            <a:ext cx="739101" cy="644980"/>
          </a:xfrm>
          <a:prstGeom prst="flowChartProcess">
            <a:avLst/>
          </a:prstGeom>
          <a:solidFill>
            <a:srgbClr val="1557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Calibri"/>
              <a:ea typeface="等线" panose="02010600030101010101" pitchFamily="2" charset="-122"/>
              <a:cs typeface="+mn-cs"/>
            </a:endParaRPr>
          </a:p>
        </p:txBody>
      </p:sp>
      <p:sp>
        <p:nvSpPr>
          <p:cNvPr id="6" name="矩形 5"/>
          <p:cNvSpPr/>
          <p:nvPr/>
        </p:nvSpPr>
        <p:spPr>
          <a:xfrm>
            <a:off x="43130" y="669715"/>
            <a:ext cx="548227" cy="261610"/>
          </a:xfrm>
          <a:prstGeom prst="rect">
            <a:avLst/>
          </a:prstGeom>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700" b="0" i="0" u="none" strike="noStrike" kern="0" cap="none" spc="0" normalizeH="0" baseline="0" noProof="0">
                <a:ln>
                  <a:noFill/>
                </a:ln>
                <a:solidFill>
                  <a:prstClr val="white"/>
                </a:solidFill>
                <a:effectLst/>
                <a:uLnTx/>
                <a:uFillTx/>
                <a:latin typeface="Berlin Sans FB Demi" panose="020E0802020502020306" pitchFamily="34" charset="0"/>
                <a:ea typeface="黑体"/>
                <a:cs typeface="+mn-cs"/>
              </a:rPr>
              <a:t>PART</a:t>
            </a:r>
            <a:endParaRPr kumimoji="0" lang="zh-CN" altLang="en-US" sz="1700" b="0" i="0" u="none" strike="noStrike" kern="0" cap="none" spc="0" normalizeH="0" baseline="0" noProof="0">
              <a:ln>
                <a:noFill/>
              </a:ln>
              <a:solidFill>
                <a:prstClr val="white"/>
              </a:solidFill>
              <a:effectLst/>
              <a:uLnTx/>
              <a:uFillTx/>
              <a:latin typeface="Berlin Sans FB Demi" panose="020E0802020502020306" pitchFamily="34" charset="0"/>
              <a:ea typeface="黑体"/>
              <a:cs typeface="+mn-cs"/>
            </a:endParaRPr>
          </a:p>
        </p:txBody>
      </p:sp>
      <p:sp>
        <p:nvSpPr>
          <p:cNvPr id="7" name="矩形 6"/>
          <p:cNvSpPr/>
          <p:nvPr/>
        </p:nvSpPr>
        <p:spPr>
          <a:xfrm>
            <a:off x="-36512" y="145115"/>
            <a:ext cx="829023" cy="52322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0" cap="none" spc="0" normalizeH="0" baseline="0" noProof="0">
                <a:ln>
                  <a:noFill/>
                </a:ln>
                <a:solidFill>
                  <a:prstClr val="white"/>
                </a:solidFill>
                <a:effectLst>
                  <a:outerShdw blurRad="38100" dist="38100" dir="2700000" algn="tl">
                    <a:srgbClr val="000000">
                      <a:alpha val="43137"/>
                    </a:srgbClr>
                  </a:outerShdw>
                </a:effectLst>
                <a:uLnTx/>
                <a:uFillTx/>
                <a:latin typeface="Broadway" panose="04040905080B02020502" pitchFamily="82" charset="0"/>
                <a:ea typeface="黑体"/>
                <a:cs typeface="+mn-cs"/>
              </a:rPr>
              <a:t>4.1</a:t>
            </a:r>
            <a:endParaRPr kumimoji="0" lang="zh-CN" altLang="en-US" sz="2800" b="0" i="0" u="none" strike="noStrike" kern="0" cap="none" spc="0" normalizeH="0" baseline="0" noProof="0">
              <a:ln>
                <a:noFill/>
              </a:ln>
              <a:solidFill>
                <a:prstClr val="white"/>
              </a:solidFill>
              <a:effectLst>
                <a:outerShdw blurRad="38100" dist="38100" dir="2700000" algn="tl">
                  <a:srgbClr val="000000">
                    <a:alpha val="43137"/>
                  </a:srgbClr>
                </a:outerShdw>
              </a:effectLst>
              <a:uLnTx/>
              <a:uFillTx/>
              <a:latin typeface="Broadway" panose="04040905080B02020502" pitchFamily="82" charset="0"/>
              <a:ea typeface="黑体"/>
              <a:cs typeface="+mn-cs"/>
            </a:endParaRPr>
          </a:p>
        </p:txBody>
      </p:sp>
      <p:sp>
        <p:nvSpPr>
          <p:cNvPr id="8" name="矩形 7"/>
          <p:cNvSpPr/>
          <p:nvPr/>
        </p:nvSpPr>
        <p:spPr>
          <a:xfrm>
            <a:off x="43130" y="669715"/>
            <a:ext cx="548227" cy="261610"/>
          </a:xfrm>
          <a:prstGeom prst="rect">
            <a:avLst/>
          </a:prstGeom>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700" b="0" i="0" u="none" strike="noStrike" kern="0" cap="none" spc="0" normalizeH="0" baseline="0" noProof="0">
                <a:ln>
                  <a:noFill/>
                </a:ln>
                <a:solidFill>
                  <a:prstClr val="white"/>
                </a:solidFill>
                <a:effectLst/>
                <a:uLnTx/>
                <a:uFillTx/>
                <a:latin typeface="Berlin Sans FB Demi" panose="020E0802020502020306" pitchFamily="34" charset="0"/>
                <a:ea typeface="黑体"/>
                <a:cs typeface="+mn-cs"/>
              </a:rPr>
              <a:t>PART</a:t>
            </a:r>
            <a:endParaRPr kumimoji="0" lang="zh-CN" altLang="en-US" sz="1700" b="0" i="0" u="none" strike="noStrike" kern="0" cap="none" spc="0" normalizeH="0" baseline="0" noProof="0">
              <a:ln>
                <a:noFill/>
              </a:ln>
              <a:solidFill>
                <a:prstClr val="white"/>
              </a:solidFill>
              <a:effectLst/>
              <a:uLnTx/>
              <a:uFillTx/>
              <a:latin typeface="Berlin Sans FB Demi" panose="020E0802020502020306" pitchFamily="34" charset="0"/>
              <a:ea typeface="黑体"/>
              <a:cs typeface="+mn-cs"/>
            </a:endParaRPr>
          </a:p>
        </p:txBody>
      </p:sp>
      <p:sp>
        <p:nvSpPr>
          <p:cNvPr id="9" name="矩形 8"/>
          <p:cNvSpPr/>
          <p:nvPr/>
        </p:nvSpPr>
        <p:spPr>
          <a:xfrm>
            <a:off x="43130" y="669715"/>
            <a:ext cx="548227" cy="261610"/>
          </a:xfrm>
          <a:prstGeom prst="rect">
            <a:avLst/>
          </a:prstGeom>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700" b="0" i="0" u="none" strike="noStrike" kern="0" cap="none" spc="0" normalizeH="0" baseline="0" noProof="0">
                <a:ln>
                  <a:noFill/>
                </a:ln>
                <a:solidFill>
                  <a:prstClr val="white"/>
                </a:solidFill>
                <a:effectLst/>
                <a:uLnTx/>
                <a:uFillTx/>
                <a:latin typeface="Berlin Sans FB Demi" panose="020E0802020502020306" pitchFamily="34" charset="0"/>
                <a:ea typeface="黑体"/>
                <a:cs typeface="+mn-cs"/>
              </a:rPr>
              <a:t>PART</a:t>
            </a:r>
            <a:endParaRPr kumimoji="0" lang="zh-CN" altLang="en-US" sz="1700" b="0" i="0" u="none" strike="noStrike" kern="0" cap="none" spc="0" normalizeH="0" baseline="0" noProof="0">
              <a:ln>
                <a:noFill/>
              </a:ln>
              <a:solidFill>
                <a:prstClr val="white"/>
              </a:solidFill>
              <a:effectLst/>
              <a:uLnTx/>
              <a:uFillTx/>
              <a:latin typeface="Berlin Sans FB Demi" panose="020E0802020502020306" pitchFamily="34" charset="0"/>
              <a:ea typeface="黑体"/>
              <a:cs typeface="+mn-cs"/>
            </a:endParaRPr>
          </a:p>
        </p:txBody>
      </p:sp>
      <p:pic>
        <p:nvPicPr>
          <p:cNvPr id="10" name="图片 9"/>
          <p:cNvPicPr>
            <a:picLocks noChangeAspect="1"/>
          </p:cNvPicPr>
          <p:nvPr/>
        </p:nvPicPr>
        <p:blipFill>
          <a:blip r:embed="rId2"/>
          <a:stretch>
            <a:fillRect/>
          </a:stretch>
        </p:blipFill>
        <p:spPr>
          <a:xfrm>
            <a:off x="3055150" y="3474335"/>
            <a:ext cx="3041077" cy="2718805"/>
          </a:xfrm>
          <a:prstGeom prst="rect">
            <a:avLst/>
          </a:prstGeom>
        </p:spPr>
      </p:pic>
      <p:pic>
        <p:nvPicPr>
          <p:cNvPr id="2" name="图片 1"/>
          <p:cNvPicPr>
            <a:picLocks noChangeAspect="1"/>
          </p:cNvPicPr>
          <p:nvPr/>
        </p:nvPicPr>
        <p:blipFill rotWithShape="1">
          <a:blip r:embed="rId3"/>
          <a:srcRect t="5316"/>
          <a:stretch/>
        </p:blipFill>
        <p:spPr>
          <a:xfrm>
            <a:off x="4663439" y="4956048"/>
            <a:ext cx="1277767" cy="1129184"/>
          </a:xfrm>
          <a:prstGeom prst="rect">
            <a:avLst/>
          </a:prstGeom>
        </p:spPr>
      </p:pic>
    </p:spTree>
    <p:extLst>
      <p:ext uri="{BB962C8B-B14F-4D97-AF65-F5344CB8AC3E}">
        <p14:creationId xmlns:p14="http://schemas.microsoft.com/office/powerpoint/2010/main" val="1277553015"/>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308686" y="1245036"/>
            <a:ext cx="8513762" cy="461665"/>
          </a:xfrm>
        </p:spPr>
        <p:txBody>
          <a:bodyPr vert="horz" wrap="square" lIns="91440" tIns="45720" rIns="91440" bIns="45720" rtlCol="0">
            <a:spAutoFit/>
          </a:bodyPr>
          <a:lstStyle/>
          <a:p>
            <a:pPr marL="342900" indent="-342900" fontAlgn="base">
              <a:lnSpc>
                <a:spcPct val="100000"/>
              </a:lnSpc>
              <a:spcBef>
                <a:spcPct val="0"/>
              </a:spcBef>
              <a:spcAft>
                <a:spcPct val="0"/>
              </a:spcAft>
              <a:buClr>
                <a:schemeClr val="accent1">
                  <a:lumMod val="50000"/>
                </a:schemeClr>
              </a:buClr>
              <a:buFont typeface="Wingdings" panose="05000000000000000000" pitchFamily="2" charset="2"/>
              <a:buChar char="n"/>
            </a:pPr>
            <a:r>
              <a:rPr lang="en-US" altLang="zh-CN" sz="2400" b="1">
                <a:latin typeface="Arial" panose="020B0604020202020204" pitchFamily="34" charset="0"/>
                <a:ea typeface="宋体" pitchFamily="2" charset="-122"/>
              </a:rPr>
              <a:t>Monkey and Banana - </a:t>
            </a:r>
            <a:r>
              <a:rPr lang="en-GB" altLang="zh-CN" sz="2400"/>
              <a:t>State space method</a:t>
            </a:r>
            <a:r>
              <a:rPr lang="en-US" altLang="zh-CN" sz="2400" b="1">
                <a:latin typeface="Arial" panose="020B0604020202020204" pitchFamily="34" charset="0"/>
                <a:ea typeface="宋体" pitchFamily="2" charset="-122"/>
              </a:rPr>
              <a:t> </a:t>
            </a:r>
            <a:endParaRPr lang="zh-CN" altLang="en-US" sz="2400" b="1">
              <a:latin typeface="Arial" panose="020B0604020202020204" pitchFamily="34" charset="0"/>
              <a:ea typeface="宋体" pitchFamily="2" charset="-122"/>
            </a:endParaRPr>
          </a:p>
        </p:txBody>
      </p:sp>
      <p:sp>
        <p:nvSpPr>
          <p:cNvPr id="4" name="矩形 3"/>
          <p:cNvSpPr/>
          <p:nvPr/>
        </p:nvSpPr>
        <p:spPr>
          <a:xfrm>
            <a:off x="914695" y="308399"/>
            <a:ext cx="5464958" cy="584775"/>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3200" b="1" i="0" u="none" strike="noStrike" kern="1200" cap="none" spc="0" normalizeH="0" baseline="0" noProof="0">
                <a:ln>
                  <a:noFill/>
                </a:ln>
                <a:solidFill>
                  <a:srgbClr val="1557AE"/>
                </a:solidFill>
                <a:effectLst>
                  <a:outerShdw blurRad="38100" dist="38100" dir="2700000" algn="tl">
                    <a:srgbClr val="000000">
                      <a:alpha val="43137"/>
                    </a:srgbClr>
                  </a:outerShdw>
                </a:effectLst>
                <a:uLnTx/>
                <a:uFillTx/>
                <a:latin typeface="Arial" panose="020B0604020202020204" pitchFamily="34" charset="0"/>
                <a:ea typeface="宋体" pitchFamily="2" charset="-122"/>
                <a:cs typeface="Arial" panose="020B0604020202020204" pitchFamily="34" charset="0"/>
              </a:rPr>
              <a:t>Knowledge Representation</a:t>
            </a:r>
            <a:endParaRPr kumimoji="0" lang="en-US" altLang="zh-CN" sz="3200" b="1" i="0" u="none" strike="noStrike" kern="1200" cap="none" spc="0" normalizeH="0" baseline="0" noProof="0">
              <a:ln>
                <a:noFill/>
              </a:ln>
              <a:solidFill>
                <a:srgbClr val="1557AE"/>
              </a:solidFill>
              <a:effectLst/>
              <a:uLnTx/>
              <a:uFillTx/>
              <a:latin typeface="Arial" panose="020B0604020202020204" pitchFamily="34" charset="0"/>
              <a:ea typeface="宋体" pitchFamily="2" charset="-122"/>
              <a:cs typeface="Arial" panose="020B0604020202020204" pitchFamily="34" charset="0"/>
            </a:endParaRPr>
          </a:p>
        </p:txBody>
      </p:sp>
      <p:sp>
        <p:nvSpPr>
          <p:cNvPr id="5" name="流程图: 过程 4"/>
          <p:cNvSpPr/>
          <p:nvPr/>
        </p:nvSpPr>
        <p:spPr>
          <a:xfrm rot="5400000">
            <a:off x="-47062" y="263186"/>
            <a:ext cx="739101" cy="644980"/>
          </a:xfrm>
          <a:prstGeom prst="flowChartProcess">
            <a:avLst/>
          </a:prstGeom>
          <a:solidFill>
            <a:srgbClr val="1557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Calibri"/>
              <a:ea typeface="等线" panose="02010600030101010101" pitchFamily="2" charset="-122"/>
              <a:cs typeface="+mn-cs"/>
            </a:endParaRPr>
          </a:p>
        </p:txBody>
      </p:sp>
      <p:sp>
        <p:nvSpPr>
          <p:cNvPr id="6" name="矩形 5"/>
          <p:cNvSpPr/>
          <p:nvPr/>
        </p:nvSpPr>
        <p:spPr>
          <a:xfrm>
            <a:off x="43130" y="669715"/>
            <a:ext cx="548227" cy="261610"/>
          </a:xfrm>
          <a:prstGeom prst="rect">
            <a:avLst/>
          </a:prstGeom>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700" b="0" i="0" u="none" strike="noStrike" kern="0" cap="none" spc="0" normalizeH="0" baseline="0" noProof="0">
                <a:ln>
                  <a:noFill/>
                </a:ln>
                <a:solidFill>
                  <a:prstClr val="white"/>
                </a:solidFill>
                <a:effectLst/>
                <a:uLnTx/>
                <a:uFillTx/>
                <a:latin typeface="Berlin Sans FB Demi" panose="020E0802020502020306" pitchFamily="34" charset="0"/>
                <a:ea typeface="黑体"/>
                <a:cs typeface="+mn-cs"/>
              </a:rPr>
              <a:t>PART</a:t>
            </a:r>
            <a:endParaRPr kumimoji="0" lang="zh-CN" altLang="en-US" sz="1700" b="0" i="0" u="none" strike="noStrike" kern="0" cap="none" spc="0" normalizeH="0" baseline="0" noProof="0">
              <a:ln>
                <a:noFill/>
              </a:ln>
              <a:solidFill>
                <a:prstClr val="white"/>
              </a:solidFill>
              <a:effectLst/>
              <a:uLnTx/>
              <a:uFillTx/>
              <a:latin typeface="Berlin Sans FB Demi" panose="020E0802020502020306" pitchFamily="34" charset="0"/>
              <a:ea typeface="黑体"/>
              <a:cs typeface="+mn-cs"/>
            </a:endParaRPr>
          </a:p>
        </p:txBody>
      </p:sp>
      <p:sp>
        <p:nvSpPr>
          <p:cNvPr id="7" name="矩形 6"/>
          <p:cNvSpPr/>
          <p:nvPr/>
        </p:nvSpPr>
        <p:spPr>
          <a:xfrm>
            <a:off x="-36512" y="169476"/>
            <a:ext cx="829023" cy="52322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0" cap="none" spc="0" normalizeH="0" baseline="0" noProof="0">
                <a:ln>
                  <a:noFill/>
                </a:ln>
                <a:solidFill>
                  <a:prstClr val="white"/>
                </a:solidFill>
                <a:effectLst>
                  <a:outerShdw blurRad="38100" dist="38100" dir="2700000" algn="tl">
                    <a:srgbClr val="000000">
                      <a:alpha val="43137"/>
                    </a:srgbClr>
                  </a:outerShdw>
                </a:effectLst>
                <a:uLnTx/>
                <a:uFillTx/>
                <a:latin typeface="Broadway" panose="04040905080B02020502" pitchFamily="82" charset="0"/>
                <a:ea typeface="黑体"/>
                <a:cs typeface="+mn-cs"/>
              </a:rPr>
              <a:t>4.1</a:t>
            </a:r>
            <a:endParaRPr kumimoji="0" lang="zh-CN" altLang="en-US" sz="2800" b="0" i="0" u="none" strike="noStrike" kern="0" cap="none" spc="0" normalizeH="0" baseline="0" noProof="0">
              <a:ln>
                <a:noFill/>
              </a:ln>
              <a:solidFill>
                <a:prstClr val="white"/>
              </a:solidFill>
              <a:effectLst>
                <a:outerShdw blurRad="38100" dist="38100" dir="2700000" algn="tl">
                  <a:srgbClr val="000000">
                    <a:alpha val="43137"/>
                  </a:srgbClr>
                </a:outerShdw>
              </a:effectLst>
              <a:uLnTx/>
              <a:uFillTx/>
              <a:latin typeface="Broadway" panose="04040905080B02020502" pitchFamily="82" charset="0"/>
              <a:ea typeface="黑体"/>
              <a:cs typeface="+mn-cs"/>
            </a:endParaRPr>
          </a:p>
        </p:txBody>
      </p:sp>
      <p:sp>
        <p:nvSpPr>
          <p:cNvPr id="8" name="矩形 7"/>
          <p:cNvSpPr/>
          <p:nvPr/>
        </p:nvSpPr>
        <p:spPr>
          <a:xfrm>
            <a:off x="43130" y="669715"/>
            <a:ext cx="548227" cy="261610"/>
          </a:xfrm>
          <a:prstGeom prst="rect">
            <a:avLst/>
          </a:prstGeom>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700" b="0" i="0" u="none" strike="noStrike" kern="0" cap="none" spc="0" normalizeH="0" baseline="0" noProof="0">
                <a:ln>
                  <a:noFill/>
                </a:ln>
                <a:solidFill>
                  <a:prstClr val="white"/>
                </a:solidFill>
                <a:effectLst/>
                <a:uLnTx/>
                <a:uFillTx/>
                <a:latin typeface="Berlin Sans FB Demi" panose="020E0802020502020306" pitchFamily="34" charset="0"/>
                <a:ea typeface="黑体"/>
                <a:cs typeface="+mn-cs"/>
              </a:rPr>
              <a:t>PART</a:t>
            </a:r>
            <a:endParaRPr kumimoji="0" lang="zh-CN" altLang="en-US" sz="1700" b="0" i="0" u="none" strike="noStrike" kern="0" cap="none" spc="0" normalizeH="0" baseline="0" noProof="0">
              <a:ln>
                <a:noFill/>
              </a:ln>
              <a:solidFill>
                <a:prstClr val="white"/>
              </a:solidFill>
              <a:effectLst/>
              <a:uLnTx/>
              <a:uFillTx/>
              <a:latin typeface="Berlin Sans FB Demi" panose="020E0802020502020306" pitchFamily="34" charset="0"/>
              <a:ea typeface="黑体"/>
              <a:cs typeface="+mn-cs"/>
            </a:endParaRPr>
          </a:p>
        </p:txBody>
      </p:sp>
      <p:sp>
        <p:nvSpPr>
          <p:cNvPr id="9" name="矩形 8"/>
          <p:cNvSpPr/>
          <p:nvPr/>
        </p:nvSpPr>
        <p:spPr>
          <a:xfrm>
            <a:off x="43130" y="669715"/>
            <a:ext cx="548227" cy="261610"/>
          </a:xfrm>
          <a:prstGeom prst="rect">
            <a:avLst/>
          </a:prstGeom>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700" b="0" i="0" u="none" strike="noStrike" kern="0" cap="none" spc="0" normalizeH="0" baseline="0" noProof="0">
                <a:ln>
                  <a:noFill/>
                </a:ln>
                <a:solidFill>
                  <a:prstClr val="white"/>
                </a:solidFill>
                <a:effectLst/>
                <a:uLnTx/>
                <a:uFillTx/>
                <a:latin typeface="Berlin Sans FB Demi" panose="020E0802020502020306" pitchFamily="34" charset="0"/>
                <a:ea typeface="黑体"/>
                <a:cs typeface="+mn-cs"/>
              </a:rPr>
              <a:t>PART</a:t>
            </a:r>
            <a:endParaRPr kumimoji="0" lang="zh-CN" altLang="en-US" sz="1700" b="0" i="0" u="none" strike="noStrike" kern="0" cap="none" spc="0" normalizeH="0" baseline="0" noProof="0">
              <a:ln>
                <a:noFill/>
              </a:ln>
              <a:solidFill>
                <a:prstClr val="white"/>
              </a:solidFill>
              <a:effectLst/>
              <a:uLnTx/>
              <a:uFillTx/>
              <a:latin typeface="Berlin Sans FB Demi" panose="020E0802020502020306" pitchFamily="34" charset="0"/>
              <a:ea typeface="黑体"/>
              <a:cs typeface="+mn-cs"/>
            </a:endParaRPr>
          </a:p>
        </p:txBody>
      </p:sp>
      <p:pic>
        <p:nvPicPr>
          <p:cNvPr id="13" name="图片 12"/>
          <p:cNvPicPr>
            <a:picLocks noChangeAspect="1"/>
          </p:cNvPicPr>
          <p:nvPr/>
        </p:nvPicPr>
        <p:blipFill>
          <a:blip r:embed="rId3"/>
          <a:stretch>
            <a:fillRect/>
          </a:stretch>
        </p:blipFill>
        <p:spPr>
          <a:xfrm>
            <a:off x="4402339" y="2058563"/>
            <a:ext cx="3954627" cy="3535544"/>
          </a:xfrm>
          <a:prstGeom prst="rect">
            <a:avLst/>
          </a:prstGeom>
        </p:spPr>
      </p:pic>
      <p:sp>
        <p:nvSpPr>
          <p:cNvPr id="14" name="文本框 13"/>
          <p:cNvSpPr txBox="1"/>
          <p:nvPr/>
        </p:nvSpPr>
        <p:spPr>
          <a:xfrm>
            <a:off x="718460" y="1736388"/>
            <a:ext cx="3556519" cy="4708981"/>
          </a:xfrm>
          <a:prstGeom prst="rect">
            <a:avLst/>
          </a:prstGeom>
          <a:noFill/>
        </p:spPr>
        <p:txBody>
          <a:bodyPr wrap="square" rtlCol="0">
            <a:spAutoFit/>
          </a:bodyPr>
          <a:lstStyle/>
          <a:p>
            <a:pPr marL="285750" marR="0" lvl="0" indent="-285750" algn="l" defTabSz="914400" rtl="0" eaLnBrk="0" fontAlgn="base" latinLnBrk="0" hangingPunct="0">
              <a:lnSpc>
                <a:spcPct val="100000"/>
              </a:lnSpc>
              <a:spcBef>
                <a:spcPct val="0"/>
              </a:spcBef>
              <a:spcAft>
                <a:spcPct val="0"/>
              </a:spcAft>
              <a:buClr>
                <a:srgbClr val="5B9BD5">
                  <a:lumMod val="50000"/>
                </a:srgbClr>
              </a:buClr>
              <a:buSzTx/>
              <a:buFont typeface="Arial" panose="020B0604020202020204" pitchFamily="34" charset="0"/>
              <a:buChar char="•"/>
              <a:tabLst/>
              <a:defRPr/>
            </a:pPr>
            <a:r>
              <a:rPr kumimoji="0" lang="en-US" altLang="zh-CN" sz="2000" b="0" i="0" u="none" strike="noStrike" kern="1200" cap="none" spc="0" normalizeH="0" baseline="0" noProof="0">
                <a:ln>
                  <a:noFill/>
                </a:ln>
                <a:solidFill>
                  <a:srgbClr val="FF0000"/>
                </a:solidFill>
                <a:effectLst/>
                <a:uLnTx/>
                <a:uFillTx/>
                <a:latin typeface="Times New Roman" pitchFamily="18" charset="0"/>
                <a:ea typeface="宋体" pitchFamily="2" charset="-122"/>
                <a:cs typeface="+mn-cs"/>
              </a:rPr>
              <a:t>Quadruple</a:t>
            </a:r>
            <a:r>
              <a:rPr kumimoji="0" lang="zh-CN" altLang="en-US" sz="2000" b="0" i="0" u="none" strike="noStrike" kern="1200" cap="none" spc="0" normalizeH="0" baseline="0" noProof="0">
                <a:ln>
                  <a:noFill/>
                </a:ln>
                <a:solidFill>
                  <a:srgbClr val="FF0000"/>
                </a:solidFill>
                <a:effectLst/>
                <a:uLnTx/>
                <a:uFillTx/>
                <a:latin typeface="Times New Roman" pitchFamily="18" charset="0"/>
                <a:ea typeface="宋体" pitchFamily="2" charset="-122"/>
                <a:cs typeface="+mn-cs"/>
              </a:rPr>
              <a:t>（</a:t>
            </a:r>
            <a:r>
              <a:rPr kumimoji="0" lang="en-US" altLang="zh-CN" sz="2000" b="0" i="0" u="none" strike="noStrike" kern="1200" cap="none" spc="0" normalizeH="0" baseline="0" noProof="0">
                <a:ln>
                  <a:noFill/>
                </a:ln>
                <a:solidFill>
                  <a:srgbClr val="FF0000"/>
                </a:solidFill>
                <a:effectLst/>
                <a:uLnTx/>
                <a:uFillTx/>
                <a:latin typeface="Times New Roman" pitchFamily="18" charset="0"/>
                <a:ea typeface="宋体" pitchFamily="2" charset="-122"/>
                <a:cs typeface="+mn-cs"/>
              </a:rPr>
              <a:t>W</a:t>
            </a:r>
            <a:r>
              <a:rPr kumimoji="0" lang="zh-CN" altLang="en-US" sz="2000" b="0" i="0" u="none" strike="noStrike" kern="1200" cap="none" spc="0" normalizeH="0" baseline="0" noProof="0">
                <a:ln>
                  <a:noFill/>
                </a:ln>
                <a:solidFill>
                  <a:srgbClr val="FF0000"/>
                </a:solidFill>
                <a:effectLst/>
                <a:uLnTx/>
                <a:uFillTx/>
                <a:latin typeface="Times New Roman" pitchFamily="18" charset="0"/>
                <a:ea typeface="宋体" pitchFamily="2" charset="-122"/>
                <a:cs typeface="+mn-cs"/>
              </a:rPr>
              <a:t>，</a:t>
            </a:r>
            <a:r>
              <a:rPr kumimoji="0" lang="en-US" altLang="zh-CN" sz="2000" b="0" i="0" u="none" strike="noStrike" kern="1200" cap="none" spc="0" normalizeH="0" baseline="0" noProof="0">
                <a:ln>
                  <a:noFill/>
                </a:ln>
                <a:solidFill>
                  <a:srgbClr val="FF0000"/>
                </a:solidFill>
                <a:effectLst/>
                <a:uLnTx/>
                <a:uFillTx/>
                <a:latin typeface="Times New Roman" pitchFamily="18" charset="0"/>
                <a:ea typeface="宋体" pitchFamily="2" charset="-122"/>
                <a:cs typeface="+mn-cs"/>
              </a:rPr>
              <a:t>x</a:t>
            </a:r>
            <a:r>
              <a:rPr kumimoji="0" lang="zh-CN" altLang="en-US" sz="2000" b="0" i="0" u="none" strike="noStrike" kern="1200" cap="none" spc="0" normalizeH="0" baseline="0" noProof="0">
                <a:ln>
                  <a:noFill/>
                </a:ln>
                <a:solidFill>
                  <a:srgbClr val="FF0000"/>
                </a:solidFill>
                <a:effectLst/>
                <a:uLnTx/>
                <a:uFillTx/>
                <a:latin typeface="Times New Roman" pitchFamily="18" charset="0"/>
                <a:ea typeface="宋体" pitchFamily="2" charset="-122"/>
                <a:cs typeface="+mn-cs"/>
              </a:rPr>
              <a:t>，</a:t>
            </a:r>
            <a:r>
              <a:rPr kumimoji="0" lang="en-US" altLang="zh-CN" sz="2000" b="0" i="0" u="none" strike="noStrike" kern="1200" cap="none" spc="0" normalizeH="0" baseline="0" noProof="0">
                <a:ln>
                  <a:noFill/>
                </a:ln>
                <a:solidFill>
                  <a:srgbClr val="FF0000"/>
                </a:solidFill>
                <a:effectLst/>
                <a:uLnTx/>
                <a:uFillTx/>
                <a:latin typeface="Times New Roman" pitchFamily="18" charset="0"/>
                <a:ea typeface="宋体" pitchFamily="2" charset="-122"/>
                <a:cs typeface="+mn-cs"/>
              </a:rPr>
              <a:t>y</a:t>
            </a:r>
            <a:r>
              <a:rPr kumimoji="0" lang="zh-CN" altLang="en-US" sz="2000" b="0" i="0" u="none" strike="noStrike" kern="1200" cap="none" spc="0" normalizeH="0" baseline="0" noProof="0">
                <a:ln>
                  <a:noFill/>
                </a:ln>
                <a:solidFill>
                  <a:srgbClr val="FF0000"/>
                </a:solidFill>
                <a:effectLst/>
                <a:uLnTx/>
                <a:uFillTx/>
                <a:latin typeface="Times New Roman" pitchFamily="18" charset="0"/>
                <a:ea typeface="宋体" pitchFamily="2" charset="-122"/>
                <a:cs typeface="+mn-cs"/>
              </a:rPr>
              <a:t>，</a:t>
            </a:r>
            <a:r>
              <a:rPr kumimoji="0" lang="en-US" altLang="zh-CN" sz="2000" b="0" i="0" u="none" strike="noStrike" kern="1200" cap="none" spc="0" normalizeH="0" baseline="0" noProof="0">
                <a:ln>
                  <a:noFill/>
                </a:ln>
                <a:solidFill>
                  <a:srgbClr val="FF0000"/>
                </a:solidFill>
                <a:effectLst/>
                <a:uLnTx/>
                <a:uFillTx/>
                <a:latin typeface="Times New Roman" pitchFamily="18" charset="0"/>
                <a:ea typeface="宋体" pitchFamily="2" charset="-122"/>
                <a:cs typeface="+mn-cs"/>
              </a:rPr>
              <a:t>z</a:t>
            </a:r>
            <a:r>
              <a:rPr kumimoji="0" lang="zh-CN" altLang="en-US" sz="2000" b="0" i="0" u="none" strike="noStrike" kern="1200" cap="none" spc="0" normalizeH="0" baseline="0" noProof="0">
                <a:ln>
                  <a:noFill/>
                </a:ln>
                <a:solidFill>
                  <a:srgbClr val="FF0000"/>
                </a:solidFill>
                <a:effectLst/>
                <a:uLnTx/>
                <a:uFillTx/>
                <a:latin typeface="Times New Roman" pitchFamily="18" charset="0"/>
                <a:ea typeface="宋体" pitchFamily="2" charset="-122"/>
                <a:cs typeface="+mn-cs"/>
              </a:rPr>
              <a:t>）</a:t>
            </a:r>
            <a:endParaRPr kumimoji="0" lang="en-US" altLang="zh-CN" sz="2000" b="0" i="0" u="none" strike="noStrike" kern="1200" cap="none" spc="0" normalizeH="0" baseline="0" noProof="0">
              <a:ln>
                <a:noFill/>
              </a:ln>
              <a:solidFill>
                <a:srgbClr val="FF0000"/>
              </a:solidFill>
              <a:effectLst/>
              <a:uLnTx/>
              <a:uFillTx/>
              <a:latin typeface="Times New Roman" pitchFamily="18" charset="0"/>
              <a:ea typeface="宋体" pitchFamily="2" charset="-122"/>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Times New Roman" pitchFamily="18" charset="0"/>
                <a:ea typeface="宋体" pitchFamily="2" charset="-122"/>
                <a:cs typeface="+mn-cs"/>
              </a:rPr>
              <a:t>W</a:t>
            </a:r>
            <a:r>
              <a:rPr kumimoji="0" lang="zh-CN" altLang="en-US" sz="1800" b="0" i="0" u="none" strike="noStrike" kern="1200" cap="none" spc="0" normalizeH="0" baseline="0" noProof="0">
                <a:ln>
                  <a:noFill/>
                </a:ln>
                <a:solidFill>
                  <a:prstClr val="black"/>
                </a:solidFill>
                <a:effectLst/>
                <a:uLnTx/>
                <a:uFillTx/>
                <a:latin typeface="Times New Roman" pitchFamily="18" charset="0"/>
                <a:ea typeface="宋体" pitchFamily="2" charset="-122"/>
                <a:cs typeface="+mn-cs"/>
              </a:rPr>
              <a:t>：</a:t>
            </a:r>
            <a:r>
              <a:rPr kumimoji="0" lang="en-US" altLang="zh-CN" sz="1800" b="0" i="0" u="none" strike="noStrike" kern="1200" cap="none" spc="0" normalizeH="0" baseline="0" noProof="0">
                <a:ln>
                  <a:noFill/>
                </a:ln>
                <a:solidFill>
                  <a:prstClr val="black"/>
                </a:solidFill>
                <a:effectLst/>
                <a:uLnTx/>
                <a:uFillTx/>
                <a:latin typeface="Times New Roman" pitchFamily="18" charset="0"/>
                <a:ea typeface="宋体" pitchFamily="2" charset="-122"/>
                <a:cs typeface="+mn-cs"/>
              </a:rPr>
              <a:t>Monkey’s horizontal position.</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Times New Roman" pitchFamily="18" charset="0"/>
                <a:ea typeface="宋体" pitchFamily="2" charset="-122"/>
                <a:cs typeface="+mn-cs"/>
              </a:rPr>
              <a:t>X</a:t>
            </a:r>
            <a:r>
              <a:rPr kumimoji="0" lang="zh-CN" altLang="en-US" sz="1800" b="0" i="0" u="none" strike="noStrike" kern="1200" cap="none" spc="0" normalizeH="0" baseline="0" noProof="0">
                <a:ln>
                  <a:noFill/>
                </a:ln>
                <a:solidFill>
                  <a:prstClr val="black"/>
                </a:solidFill>
                <a:effectLst/>
                <a:uLnTx/>
                <a:uFillTx/>
                <a:latin typeface="Times New Roman" pitchFamily="18" charset="0"/>
                <a:ea typeface="宋体" pitchFamily="2" charset="-122"/>
                <a:cs typeface="+mn-cs"/>
              </a:rPr>
              <a:t>：</a:t>
            </a:r>
            <a:r>
              <a:rPr kumimoji="0" lang="en-US" altLang="zh-CN" sz="1800" b="0" i="0" u="none" strike="noStrike" kern="1200" cap="none" spc="0" normalizeH="0" baseline="0" noProof="0">
                <a:ln>
                  <a:noFill/>
                </a:ln>
                <a:solidFill>
                  <a:prstClr val="black"/>
                </a:solidFill>
                <a:effectLst/>
                <a:uLnTx/>
                <a:uFillTx/>
                <a:latin typeface="Times New Roman" pitchFamily="18" charset="0"/>
                <a:ea typeface="宋体" pitchFamily="2" charset="-122"/>
                <a:cs typeface="+mn-cs"/>
              </a:rPr>
              <a:t>x=1 when the monkey is on the top of the box; otherwise, x=0.</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Times New Roman" pitchFamily="18" charset="0"/>
                <a:ea typeface="宋体" pitchFamily="2" charset="-122"/>
                <a:cs typeface="+mn-cs"/>
              </a:rPr>
              <a:t>Y</a:t>
            </a:r>
            <a:r>
              <a:rPr kumimoji="0" lang="zh-CN" altLang="en-US" sz="1800" b="0" i="0" u="none" strike="noStrike" kern="1200" cap="none" spc="0" normalizeH="0" baseline="0" noProof="0">
                <a:ln>
                  <a:noFill/>
                </a:ln>
                <a:solidFill>
                  <a:prstClr val="black"/>
                </a:solidFill>
                <a:effectLst/>
                <a:uLnTx/>
                <a:uFillTx/>
                <a:latin typeface="Times New Roman" pitchFamily="18" charset="0"/>
                <a:ea typeface="宋体" pitchFamily="2" charset="-122"/>
                <a:cs typeface="+mn-cs"/>
              </a:rPr>
              <a:t>：</a:t>
            </a:r>
            <a:r>
              <a:rPr kumimoji="0" lang="en-US" altLang="zh-CN" sz="1800" b="0" i="0" u="none" strike="noStrike" kern="1200" cap="none" spc="0" normalizeH="0" baseline="0" noProof="0">
                <a:ln>
                  <a:noFill/>
                </a:ln>
                <a:solidFill>
                  <a:prstClr val="black"/>
                </a:solidFill>
                <a:effectLst/>
                <a:uLnTx/>
                <a:uFillTx/>
                <a:latin typeface="Times New Roman" pitchFamily="18" charset="0"/>
                <a:ea typeface="宋体" pitchFamily="2" charset="-122"/>
                <a:cs typeface="+mn-cs"/>
              </a:rPr>
              <a:t>the horizontal position of box.</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Times New Roman" pitchFamily="18" charset="0"/>
                <a:ea typeface="宋体" pitchFamily="2" charset="-122"/>
                <a:cs typeface="+mn-cs"/>
              </a:rPr>
              <a:t>Z</a:t>
            </a:r>
            <a:r>
              <a:rPr kumimoji="0" lang="zh-CN" altLang="en-US" sz="1800" b="0" i="0" u="none" strike="noStrike" kern="1200" cap="none" spc="0" normalizeH="0" baseline="0" noProof="0">
                <a:ln>
                  <a:noFill/>
                </a:ln>
                <a:solidFill>
                  <a:prstClr val="black"/>
                </a:solidFill>
                <a:effectLst/>
                <a:uLnTx/>
                <a:uFillTx/>
                <a:latin typeface="Times New Roman" pitchFamily="18" charset="0"/>
                <a:ea typeface="宋体" pitchFamily="2" charset="-122"/>
                <a:cs typeface="+mn-cs"/>
              </a:rPr>
              <a:t>：</a:t>
            </a:r>
            <a:r>
              <a:rPr kumimoji="0" lang="en-US" altLang="zh-CN" sz="1800" b="0" i="0" u="none" strike="noStrike" kern="1200" cap="none" spc="0" normalizeH="0" baseline="0" noProof="0">
                <a:ln>
                  <a:noFill/>
                </a:ln>
                <a:solidFill>
                  <a:prstClr val="black"/>
                </a:solidFill>
                <a:effectLst/>
                <a:uLnTx/>
                <a:uFillTx/>
                <a:latin typeface="Times New Roman" pitchFamily="18" charset="0"/>
                <a:ea typeface="宋体" pitchFamily="2" charset="-122"/>
                <a:cs typeface="+mn-cs"/>
              </a:rPr>
              <a:t>z=1 when the monkey pick banana; otherwise, z=0.</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prstClr val="black"/>
              </a:solidFill>
              <a:effectLst/>
              <a:uLnTx/>
              <a:uFillTx/>
              <a:latin typeface="Times New Roman" pitchFamily="18" charset="0"/>
              <a:ea typeface="宋体" pitchFamily="2" charset="-122"/>
              <a:cs typeface="+mn-cs"/>
            </a:endParaRPr>
          </a:p>
          <a:p>
            <a:pPr marL="285750" marR="0" lvl="0" indent="-285750" algn="l" defTabSz="914400" rtl="0" eaLnBrk="0" fontAlgn="base" latinLnBrk="0" hangingPunct="0">
              <a:lnSpc>
                <a:spcPct val="100000"/>
              </a:lnSpc>
              <a:spcBef>
                <a:spcPct val="0"/>
              </a:spcBef>
              <a:spcAft>
                <a:spcPct val="0"/>
              </a:spcAft>
              <a:buClr>
                <a:srgbClr val="5B9BD5">
                  <a:lumMod val="50000"/>
                </a:srgbClr>
              </a:buClr>
              <a:buSzTx/>
              <a:buFont typeface="Arial" panose="020B0604020202020204" pitchFamily="34" charset="0"/>
              <a:buChar char="•"/>
              <a:tabLst/>
              <a:defRPr/>
            </a:pPr>
            <a:r>
              <a:rPr kumimoji="0" lang="en-US" altLang="zh-CN" sz="2000" b="0" i="0" u="none" strike="noStrike" kern="1200" cap="none" spc="0" normalizeH="0" baseline="0" noProof="0">
                <a:ln>
                  <a:noFill/>
                </a:ln>
                <a:solidFill>
                  <a:srgbClr val="FF0000"/>
                </a:solidFill>
                <a:effectLst/>
                <a:uLnTx/>
                <a:uFillTx/>
                <a:latin typeface="Times New Roman" pitchFamily="18" charset="0"/>
                <a:ea typeface="宋体" pitchFamily="2" charset="-122"/>
                <a:cs typeface="+mn-cs"/>
              </a:rPr>
              <a:t>Operator</a:t>
            </a:r>
            <a:endParaRPr kumimoji="0" lang="zh-CN" altLang="en-US" sz="2000" b="0" i="0" u="none" strike="noStrike" kern="1200" cap="none" spc="0" normalizeH="0" baseline="0" noProof="0">
              <a:ln>
                <a:noFill/>
              </a:ln>
              <a:solidFill>
                <a:srgbClr val="FF0000"/>
              </a:solidFill>
              <a:effectLst/>
              <a:uLnTx/>
              <a:uFillTx/>
              <a:latin typeface="Times New Roman" pitchFamily="18" charset="0"/>
              <a:ea typeface="宋体" pitchFamily="2" charset="-122"/>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Times New Roman" pitchFamily="18" charset="0"/>
                <a:ea typeface="宋体" pitchFamily="2" charset="-122"/>
                <a:cs typeface="+mn-cs"/>
              </a:rPr>
              <a:t>(1) </a:t>
            </a:r>
            <a:r>
              <a:rPr kumimoji="0" lang="en-US" altLang="zh-CN" sz="1800" b="0" i="0" u="none" strike="noStrike" kern="1200" cap="none" spc="0" normalizeH="0" baseline="0" noProof="0" err="1">
                <a:ln>
                  <a:noFill/>
                </a:ln>
                <a:solidFill>
                  <a:prstClr val="black"/>
                </a:solidFill>
                <a:effectLst/>
                <a:uLnTx/>
                <a:uFillTx/>
                <a:latin typeface="Times New Roman" pitchFamily="18" charset="0"/>
                <a:ea typeface="宋体" pitchFamily="2" charset="-122"/>
                <a:cs typeface="+mn-cs"/>
              </a:rPr>
              <a:t>goto</a:t>
            </a:r>
            <a:r>
              <a:rPr kumimoji="0" lang="en-US" altLang="zh-CN" sz="1800" b="0" i="0" u="none" strike="noStrike" kern="1200" cap="none" spc="0" normalizeH="0" baseline="0" noProof="0">
                <a:ln>
                  <a:noFill/>
                </a:ln>
                <a:solidFill>
                  <a:prstClr val="black"/>
                </a:solidFill>
                <a:effectLst/>
                <a:uLnTx/>
                <a:uFillTx/>
                <a:latin typeface="Times New Roman" pitchFamily="18" charset="0"/>
                <a:ea typeface="宋体" pitchFamily="2" charset="-122"/>
                <a:cs typeface="+mn-cs"/>
              </a:rPr>
              <a:t>(U): go to horizontal position U.</a:t>
            </a:r>
            <a:r>
              <a:rPr kumimoji="0" lang="zh-CN" altLang="en-US" sz="1800" b="0" i="0" u="none" strike="noStrike" kern="1200" cap="none" spc="0" normalizeH="0" baseline="0" noProof="0">
                <a:ln>
                  <a:noFill/>
                </a:ln>
                <a:solidFill>
                  <a:prstClr val="black"/>
                </a:solidFill>
                <a:effectLst/>
                <a:uLnTx/>
                <a:uFillTx/>
                <a:latin typeface="Times New Roman" pitchFamily="18" charset="0"/>
                <a:ea typeface="宋体" pitchFamily="2" charset="-122"/>
                <a:cs typeface="+mn-cs"/>
              </a:rPr>
              <a:t>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Times New Roman" pitchFamily="18" charset="0"/>
                <a:ea typeface="宋体" pitchFamily="2" charset="-122"/>
                <a:cs typeface="+mn-cs"/>
              </a:rPr>
              <a:t>(2) </a:t>
            </a:r>
            <a:r>
              <a:rPr kumimoji="0" lang="en-US" altLang="zh-CN" sz="1800" b="0" i="0" u="none" strike="noStrike" kern="1200" cap="none" spc="0" normalizeH="0" baseline="0" noProof="0" err="1">
                <a:ln>
                  <a:noFill/>
                </a:ln>
                <a:solidFill>
                  <a:prstClr val="black"/>
                </a:solidFill>
                <a:effectLst/>
                <a:uLnTx/>
                <a:uFillTx/>
                <a:latin typeface="Times New Roman" pitchFamily="18" charset="0"/>
                <a:ea typeface="宋体" pitchFamily="2" charset="-122"/>
                <a:cs typeface="+mn-cs"/>
              </a:rPr>
              <a:t>pushbox</a:t>
            </a:r>
            <a:r>
              <a:rPr kumimoji="0" lang="en-US" altLang="zh-CN" sz="1800" b="0" i="0" u="none" strike="noStrike" kern="1200" cap="none" spc="0" normalizeH="0" baseline="0" noProof="0">
                <a:ln>
                  <a:noFill/>
                </a:ln>
                <a:solidFill>
                  <a:prstClr val="black"/>
                </a:solidFill>
                <a:effectLst/>
                <a:uLnTx/>
                <a:uFillTx/>
                <a:latin typeface="Times New Roman" pitchFamily="18" charset="0"/>
                <a:ea typeface="宋体" pitchFamily="2" charset="-122"/>
                <a:cs typeface="+mn-cs"/>
              </a:rPr>
              <a:t>(V): push the box to horizontal position V.</a:t>
            </a:r>
            <a:endParaRPr kumimoji="0" lang="zh-CN" altLang="en-US" sz="1800" b="0" i="0" u="none" strike="noStrike" kern="1200" cap="none" spc="0" normalizeH="0" baseline="0" noProof="0">
              <a:ln>
                <a:noFill/>
              </a:ln>
              <a:solidFill>
                <a:prstClr val="black"/>
              </a:solidFill>
              <a:effectLst/>
              <a:uLnTx/>
              <a:uFillTx/>
              <a:latin typeface="Times New Roman" pitchFamily="18" charset="0"/>
              <a:ea typeface="宋体" pitchFamily="2" charset="-122"/>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Times New Roman" pitchFamily="18" charset="0"/>
                <a:ea typeface="宋体" pitchFamily="2" charset="-122"/>
                <a:cs typeface="+mn-cs"/>
              </a:rPr>
              <a:t>(3) </a:t>
            </a:r>
            <a:r>
              <a:rPr kumimoji="0" lang="en-US" altLang="zh-CN" sz="1800" b="0" i="0" u="none" strike="noStrike" kern="1200" cap="none" spc="0" normalizeH="0" baseline="0" noProof="0" err="1">
                <a:ln>
                  <a:noFill/>
                </a:ln>
                <a:solidFill>
                  <a:prstClr val="black"/>
                </a:solidFill>
                <a:effectLst/>
                <a:uLnTx/>
                <a:uFillTx/>
                <a:latin typeface="Times New Roman" pitchFamily="18" charset="0"/>
                <a:ea typeface="宋体" pitchFamily="2" charset="-122"/>
                <a:cs typeface="+mn-cs"/>
              </a:rPr>
              <a:t>climbbox</a:t>
            </a:r>
            <a:r>
              <a:rPr kumimoji="0" lang="en-US" altLang="zh-CN" sz="1800" b="0" i="0" u="none" strike="noStrike" kern="1200" cap="none" spc="0" normalizeH="0" baseline="0" noProof="0">
                <a:ln>
                  <a:noFill/>
                </a:ln>
                <a:solidFill>
                  <a:prstClr val="black"/>
                </a:solidFill>
                <a:effectLst/>
                <a:uLnTx/>
                <a:uFillTx/>
                <a:latin typeface="Times New Roman" pitchFamily="18" charset="0"/>
                <a:ea typeface="宋体" pitchFamily="2" charset="-122"/>
                <a:cs typeface="+mn-cs"/>
              </a:rPr>
              <a:t>:  monkey climb on the top of the box.</a:t>
            </a:r>
            <a:endParaRPr kumimoji="0" lang="zh-CN" altLang="en-US" sz="1800" b="0" i="0" u="none" strike="noStrike" kern="1200" cap="none" spc="0" normalizeH="0" baseline="0" noProof="0">
              <a:ln>
                <a:noFill/>
              </a:ln>
              <a:solidFill>
                <a:prstClr val="black"/>
              </a:solidFill>
              <a:effectLst/>
              <a:uLnTx/>
              <a:uFillTx/>
              <a:latin typeface="Times New Roman" pitchFamily="18" charset="0"/>
              <a:ea typeface="宋体" pitchFamily="2" charset="-122"/>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Times New Roman" pitchFamily="18" charset="0"/>
                <a:ea typeface="宋体" pitchFamily="2" charset="-122"/>
                <a:cs typeface="+mn-cs"/>
              </a:rPr>
              <a:t>(4) grasp: get the banana.</a:t>
            </a:r>
            <a:endParaRPr kumimoji="0" lang="zh-CN" altLang="en-US" sz="1800" b="0" i="0" u="none" strike="noStrike" kern="1200" cap="none" spc="0" normalizeH="0" baseline="0" noProof="0">
              <a:ln>
                <a:noFill/>
              </a:ln>
              <a:solidFill>
                <a:prstClr val="black"/>
              </a:solidFill>
              <a:effectLst/>
              <a:uLnTx/>
              <a:uFillTx/>
              <a:latin typeface="Times New Roman" pitchFamily="18" charset="0"/>
              <a:ea typeface="宋体" pitchFamily="2" charset="-122"/>
              <a:cs typeface="+mn-cs"/>
            </a:endParaRPr>
          </a:p>
        </p:txBody>
      </p:sp>
      <p:pic>
        <p:nvPicPr>
          <p:cNvPr id="2" name="图片 1"/>
          <p:cNvPicPr>
            <a:picLocks noChangeAspect="1"/>
          </p:cNvPicPr>
          <p:nvPr/>
        </p:nvPicPr>
        <p:blipFill rotWithShape="1">
          <a:blip r:embed="rId4"/>
          <a:srcRect t="3741"/>
          <a:stretch/>
        </p:blipFill>
        <p:spPr>
          <a:xfrm>
            <a:off x="6485489" y="3886199"/>
            <a:ext cx="1714286" cy="1540135"/>
          </a:xfrm>
          <a:prstGeom prst="rect">
            <a:avLst/>
          </a:prstGeom>
        </p:spPr>
      </p:pic>
    </p:spTree>
    <p:extLst>
      <p:ext uri="{BB962C8B-B14F-4D97-AF65-F5344CB8AC3E}">
        <p14:creationId xmlns:p14="http://schemas.microsoft.com/office/powerpoint/2010/main" val="201985368"/>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0" y="1245036"/>
            <a:ext cx="9144000" cy="2719719"/>
          </a:xfrm>
        </p:spPr>
        <p:txBody>
          <a:bodyPr vert="horz" wrap="square" lIns="91440" tIns="45720" rIns="91440" bIns="45720" rtlCol="0">
            <a:spAutoFit/>
          </a:bodyPr>
          <a:lstStyle/>
          <a:p>
            <a:pPr marL="342900" indent="-342900" fontAlgn="base">
              <a:lnSpc>
                <a:spcPct val="100000"/>
              </a:lnSpc>
              <a:spcBef>
                <a:spcPct val="0"/>
              </a:spcBef>
              <a:spcAft>
                <a:spcPct val="0"/>
              </a:spcAft>
              <a:buClr>
                <a:schemeClr val="accent1">
                  <a:lumMod val="50000"/>
                </a:schemeClr>
              </a:buClr>
              <a:buFont typeface="Wingdings" panose="05000000000000000000" pitchFamily="2" charset="2"/>
              <a:buChar char="n"/>
            </a:pPr>
            <a:r>
              <a:rPr lang="en-US" altLang="zh-CN" sz="2400" b="1" dirty="0">
                <a:latin typeface="Arial" panose="020B0604020202020204" pitchFamily="34" charset="0"/>
                <a:ea typeface="宋体" pitchFamily="2" charset="-122"/>
                <a:cs typeface="Arial" panose="020B0604020202020204" pitchFamily="34" charset="0"/>
              </a:rPr>
              <a:t>Monkey and Banana - </a:t>
            </a:r>
            <a:r>
              <a:rPr lang="en-GB" altLang="zh-CN" sz="2400" dirty="0">
                <a:latin typeface="Arial" panose="020B0604020202020204" pitchFamily="34" charset="0"/>
                <a:cs typeface="Arial" panose="020B0604020202020204" pitchFamily="34" charset="0"/>
              </a:rPr>
              <a:t>State space method</a:t>
            </a:r>
            <a:r>
              <a:rPr lang="en-US" altLang="zh-CN" sz="2400" b="1" dirty="0">
                <a:latin typeface="Arial" panose="020B0604020202020204" pitchFamily="34" charset="0"/>
                <a:ea typeface="宋体" pitchFamily="2" charset="-122"/>
                <a:cs typeface="Arial" panose="020B0604020202020204" pitchFamily="34" charset="0"/>
              </a:rPr>
              <a:t> </a:t>
            </a:r>
            <a:endParaRPr lang="zh-CN" altLang="en-US" sz="2400" b="1" dirty="0">
              <a:latin typeface="Arial" panose="020B0604020202020204" pitchFamily="34" charset="0"/>
              <a:ea typeface="宋体" pitchFamily="2" charset="-122"/>
              <a:cs typeface="Arial" panose="020B0604020202020204" pitchFamily="34" charset="0"/>
            </a:endParaRPr>
          </a:p>
          <a:p>
            <a:pPr defTabSz="457200">
              <a:buClr>
                <a:schemeClr val="accent1">
                  <a:lumMod val="50000"/>
                </a:schemeClr>
              </a:buClr>
            </a:pPr>
            <a:r>
              <a:rPr lang="en-US" altLang="zh-CN" sz="1800" dirty="0">
                <a:latin typeface="Arial" panose="020B0604020202020204" pitchFamily="34" charset="0"/>
                <a:cs typeface="Arial" panose="020B0604020202020204" pitchFamily="34" charset="0"/>
              </a:rPr>
              <a:t>Let the initial state be (a,0,b,0). At this time, </a:t>
            </a:r>
            <a:r>
              <a:rPr lang="en-US" altLang="zh-CN" sz="1800" dirty="0" err="1">
                <a:latin typeface="Arial" panose="020B0604020202020204" pitchFamily="34" charset="0"/>
                <a:cs typeface="Arial" panose="020B0604020202020204" pitchFamily="34" charset="0"/>
              </a:rPr>
              <a:t>goto</a:t>
            </a:r>
            <a:r>
              <a:rPr lang="en-US" altLang="zh-CN" sz="1800" dirty="0">
                <a:latin typeface="Arial" panose="020B0604020202020204" pitchFamily="34" charset="0"/>
                <a:cs typeface="Arial" panose="020B0604020202020204" pitchFamily="34" charset="0"/>
              </a:rPr>
              <a:t> (U) is the only applicable operation and leads to the next state.</a:t>
            </a:r>
          </a:p>
          <a:p>
            <a:pPr defTabSz="457200">
              <a:buClr>
                <a:schemeClr val="accent1">
                  <a:lumMod val="50000"/>
                </a:schemeClr>
              </a:buClr>
            </a:pPr>
            <a:r>
              <a:rPr lang="en-US" altLang="zh-CN" sz="1800" dirty="0">
                <a:latin typeface="Arial" panose="020B0604020202020204" pitchFamily="34" charset="0"/>
                <a:cs typeface="Arial" panose="020B0604020202020204" pitchFamily="34" charset="0"/>
              </a:rPr>
              <a:t>There are now three applicable operations: </a:t>
            </a:r>
            <a:r>
              <a:rPr lang="en-US" altLang="zh-CN" sz="1800" dirty="0" err="1">
                <a:latin typeface="Arial" panose="020B0604020202020204" pitchFamily="34" charset="0"/>
                <a:cs typeface="Arial" panose="020B0604020202020204" pitchFamily="34" charset="0"/>
              </a:rPr>
              <a:t>goto</a:t>
            </a:r>
            <a:r>
              <a:rPr lang="en-US" altLang="zh-CN" sz="1800" dirty="0">
                <a:latin typeface="Arial" panose="020B0604020202020204" pitchFamily="34" charset="0"/>
                <a:cs typeface="Arial" panose="020B0604020202020204" pitchFamily="34" charset="0"/>
              </a:rPr>
              <a:t>(U), </a:t>
            </a:r>
            <a:r>
              <a:rPr lang="en-US" altLang="zh-CN" sz="1800" dirty="0" err="1">
                <a:latin typeface="Arial" panose="020B0604020202020204" pitchFamily="34" charset="0"/>
                <a:cs typeface="Arial" panose="020B0604020202020204" pitchFamily="34" charset="0"/>
              </a:rPr>
              <a:t>pushbox</a:t>
            </a:r>
            <a:r>
              <a:rPr lang="en-US" altLang="zh-CN" sz="1800" dirty="0">
                <a:latin typeface="Arial" panose="020B0604020202020204" pitchFamily="34" charset="0"/>
                <a:cs typeface="Arial" panose="020B0604020202020204" pitchFamily="34" charset="0"/>
              </a:rPr>
              <a:t>(V)</a:t>
            </a:r>
            <a:r>
              <a:rPr lang="zh-CN" altLang="en-US" sz="1800" dirty="0">
                <a:latin typeface="Arial" panose="020B0604020202020204" pitchFamily="34" charset="0"/>
                <a:cs typeface="Arial" panose="020B0604020202020204" pitchFamily="34" charset="0"/>
              </a:rPr>
              <a:t> </a:t>
            </a:r>
            <a:r>
              <a:rPr lang="en-US" altLang="zh-CN" sz="1800" dirty="0">
                <a:latin typeface="Arial" panose="020B0604020202020204" pitchFamily="34" charset="0"/>
                <a:cs typeface="Arial" panose="020B0604020202020204" pitchFamily="34" charset="0"/>
              </a:rPr>
              <a:t>and </a:t>
            </a:r>
            <a:r>
              <a:rPr lang="en-US" altLang="zh-CN" sz="1800" dirty="0" err="1">
                <a:latin typeface="Arial" panose="020B0604020202020204" pitchFamily="34" charset="0"/>
                <a:cs typeface="Arial" panose="020B0604020202020204" pitchFamily="34" charset="0"/>
              </a:rPr>
              <a:t>climbbox</a:t>
            </a:r>
            <a:r>
              <a:rPr lang="en-US" altLang="zh-CN" sz="1800" dirty="0">
                <a:latin typeface="Arial" panose="020B0604020202020204" pitchFamily="34" charset="0"/>
                <a:cs typeface="Arial" panose="020B0604020202020204" pitchFamily="34" charset="0"/>
              </a:rPr>
              <a:t>(if U=b).</a:t>
            </a:r>
          </a:p>
          <a:p>
            <a:pPr defTabSz="457200">
              <a:buClr>
                <a:schemeClr val="accent1">
                  <a:lumMod val="50000"/>
                </a:schemeClr>
              </a:buClr>
            </a:pPr>
            <a:r>
              <a:rPr lang="en-US" altLang="zh-CN" sz="1800" dirty="0">
                <a:latin typeface="Arial" panose="020B0604020202020204" pitchFamily="34" charset="0"/>
                <a:cs typeface="Arial" panose="020B0604020202020204" pitchFamily="34" charset="0"/>
              </a:rPr>
              <a:t>To apply all of the applicable operations to each state, we can get the state space diagram, as shown in the figure below.</a:t>
            </a:r>
          </a:p>
          <a:p>
            <a:pPr defTabSz="457200">
              <a:buClr>
                <a:schemeClr val="accent1">
                  <a:lumMod val="50000"/>
                </a:schemeClr>
              </a:buClr>
            </a:pPr>
            <a:r>
              <a:rPr lang="en-US" altLang="zh-CN" sz="1800" dirty="0">
                <a:latin typeface="Arial" panose="020B0604020202020204" pitchFamily="34" charset="0"/>
                <a:cs typeface="Arial" panose="020B0604020202020204" pitchFamily="34" charset="0"/>
              </a:rPr>
              <a:t>It is not difficult to see from the figure that the sequence of operations that transforms the initial state into the target state is {</a:t>
            </a:r>
            <a:r>
              <a:rPr lang="en-US" altLang="zh-CN" sz="1800" dirty="0" err="1">
                <a:latin typeface="Arial" panose="020B0604020202020204" pitchFamily="34" charset="0"/>
                <a:cs typeface="Arial" panose="020B0604020202020204" pitchFamily="34" charset="0"/>
              </a:rPr>
              <a:t>goto</a:t>
            </a:r>
            <a:r>
              <a:rPr lang="en-US" altLang="zh-CN" sz="1800" dirty="0">
                <a:latin typeface="Arial" panose="020B0604020202020204" pitchFamily="34" charset="0"/>
                <a:cs typeface="Arial" panose="020B0604020202020204" pitchFamily="34" charset="0"/>
              </a:rPr>
              <a:t>(b), </a:t>
            </a:r>
            <a:r>
              <a:rPr lang="en-US" altLang="zh-CN" sz="1800" dirty="0" err="1">
                <a:latin typeface="Arial" panose="020B0604020202020204" pitchFamily="34" charset="0"/>
                <a:cs typeface="Arial" panose="020B0604020202020204" pitchFamily="34" charset="0"/>
              </a:rPr>
              <a:t>pushbox</a:t>
            </a:r>
            <a:r>
              <a:rPr lang="en-US" altLang="zh-CN" sz="1800" dirty="0">
                <a:latin typeface="Arial" panose="020B0604020202020204" pitchFamily="34" charset="0"/>
                <a:cs typeface="Arial" panose="020B0604020202020204" pitchFamily="34" charset="0"/>
              </a:rPr>
              <a:t>(c), </a:t>
            </a:r>
            <a:r>
              <a:rPr lang="en-US" altLang="zh-CN" sz="1800" dirty="0" err="1">
                <a:latin typeface="Arial" panose="020B0604020202020204" pitchFamily="34" charset="0"/>
                <a:cs typeface="Arial" panose="020B0604020202020204" pitchFamily="34" charset="0"/>
              </a:rPr>
              <a:t>climbbox</a:t>
            </a:r>
            <a:r>
              <a:rPr lang="en-US" altLang="zh-CN" sz="1800" dirty="0">
                <a:latin typeface="Arial" panose="020B0604020202020204" pitchFamily="34" charset="0"/>
                <a:cs typeface="Arial" panose="020B0604020202020204" pitchFamily="34" charset="0"/>
              </a:rPr>
              <a:t>, grasp}.</a:t>
            </a:r>
            <a:endParaRPr lang="zh-CN" altLang="en-US" sz="1800" dirty="0">
              <a:latin typeface="Arial" panose="020B0604020202020204" pitchFamily="34" charset="0"/>
              <a:cs typeface="Arial" panose="020B0604020202020204" pitchFamily="34" charset="0"/>
            </a:endParaRPr>
          </a:p>
        </p:txBody>
      </p:sp>
      <p:sp>
        <p:nvSpPr>
          <p:cNvPr id="4" name="矩形 3"/>
          <p:cNvSpPr/>
          <p:nvPr/>
        </p:nvSpPr>
        <p:spPr>
          <a:xfrm>
            <a:off x="914695" y="308399"/>
            <a:ext cx="5464958" cy="584775"/>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3200" b="1" i="0" u="none" strike="noStrike" kern="1200" cap="none" spc="0" normalizeH="0" baseline="0" noProof="0">
                <a:ln>
                  <a:noFill/>
                </a:ln>
                <a:solidFill>
                  <a:srgbClr val="1557AE"/>
                </a:solidFill>
                <a:effectLst>
                  <a:outerShdw blurRad="38100" dist="38100" dir="2700000" algn="tl">
                    <a:srgbClr val="000000">
                      <a:alpha val="43137"/>
                    </a:srgbClr>
                  </a:outerShdw>
                </a:effectLst>
                <a:uLnTx/>
                <a:uFillTx/>
                <a:latin typeface="Arial" panose="020B0604020202020204" pitchFamily="34" charset="0"/>
                <a:ea typeface="宋体" pitchFamily="2" charset="-122"/>
                <a:cs typeface="Arial" panose="020B0604020202020204" pitchFamily="34" charset="0"/>
              </a:rPr>
              <a:t>Knowledge Representation</a:t>
            </a:r>
            <a:endParaRPr kumimoji="0" lang="en-US" altLang="zh-CN" sz="3200" b="1" i="0" u="none" strike="noStrike" kern="1200" cap="none" spc="0" normalizeH="0" baseline="0" noProof="0">
              <a:ln>
                <a:noFill/>
              </a:ln>
              <a:solidFill>
                <a:srgbClr val="1557AE"/>
              </a:solidFill>
              <a:effectLst/>
              <a:uLnTx/>
              <a:uFillTx/>
              <a:latin typeface="Arial" panose="020B0604020202020204" pitchFamily="34" charset="0"/>
              <a:ea typeface="宋体" pitchFamily="2" charset="-122"/>
              <a:cs typeface="Arial" panose="020B0604020202020204" pitchFamily="34" charset="0"/>
            </a:endParaRPr>
          </a:p>
        </p:txBody>
      </p:sp>
      <p:sp>
        <p:nvSpPr>
          <p:cNvPr id="5" name="流程图: 过程 4"/>
          <p:cNvSpPr/>
          <p:nvPr/>
        </p:nvSpPr>
        <p:spPr>
          <a:xfrm rot="5400000">
            <a:off x="-47062" y="324066"/>
            <a:ext cx="739101" cy="523220"/>
          </a:xfrm>
          <a:prstGeom prst="flowChartProcess">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800" b="0" i="0" u="none" strike="noStrike" kern="0" cap="none" spc="0" normalizeH="0" baseline="0" noProof="0">
              <a:ln>
                <a:noFill/>
              </a:ln>
              <a:solidFill>
                <a:prstClr val="white"/>
              </a:solidFill>
              <a:effectLst>
                <a:outerShdw blurRad="38100" dist="38100" dir="2700000" algn="tl">
                  <a:srgbClr val="000000">
                    <a:alpha val="43137"/>
                  </a:srgbClr>
                </a:outerShdw>
              </a:effectLst>
              <a:uLnTx/>
              <a:uFillTx/>
              <a:latin typeface="Broadway" panose="04040905080B02020502" pitchFamily="82" charset="0"/>
              <a:ea typeface="黑体"/>
              <a:cs typeface="+mn-cs"/>
            </a:endParaRPr>
          </a:p>
        </p:txBody>
      </p:sp>
      <p:sp>
        <p:nvSpPr>
          <p:cNvPr id="6" name="矩形 5"/>
          <p:cNvSpPr/>
          <p:nvPr/>
        </p:nvSpPr>
        <p:spPr>
          <a:xfrm>
            <a:off x="43130" y="669715"/>
            <a:ext cx="548227" cy="261610"/>
          </a:xfrm>
          <a:prstGeom prst="rect">
            <a:avLst/>
          </a:prstGeom>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700" b="0" i="0" u="none" strike="noStrike" kern="0" cap="none" spc="0" normalizeH="0" baseline="0" noProof="0">
                <a:ln>
                  <a:noFill/>
                </a:ln>
                <a:solidFill>
                  <a:prstClr val="white"/>
                </a:solidFill>
                <a:effectLst/>
                <a:uLnTx/>
                <a:uFillTx/>
                <a:latin typeface="Berlin Sans FB Demi" panose="020E0802020502020306" pitchFamily="34" charset="0"/>
                <a:ea typeface="黑体"/>
                <a:cs typeface="+mn-cs"/>
              </a:rPr>
              <a:t>PART</a:t>
            </a:r>
            <a:endParaRPr kumimoji="0" lang="zh-CN" altLang="en-US" sz="1700" b="0" i="0" u="none" strike="noStrike" kern="0" cap="none" spc="0" normalizeH="0" baseline="0" noProof="0">
              <a:ln>
                <a:noFill/>
              </a:ln>
              <a:solidFill>
                <a:prstClr val="white"/>
              </a:solidFill>
              <a:effectLst/>
              <a:uLnTx/>
              <a:uFillTx/>
              <a:latin typeface="Berlin Sans FB Demi" panose="020E0802020502020306" pitchFamily="34" charset="0"/>
              <a:ea typeface="黑体"/>
              <a:cs typeface="+mn-cs"/>
            </a:endParaRPr>
          </a:p>
        </p:txBody>
      </p:sp>
      <p:sp>
        <p:nvSpPr>
          <p:cNvPr id="7" name="矩形 6"/>
          <p:cNvSpPr/>
          <p:nvPr/>
        </p:nvSpPr>
        <p:spPr>
          <a:xfrm>
            <a:off x="-36512" y="145115"/>
            <a:ext cx="829023" cy="52322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0" cap="none" spc="0" normalizeH="0" baseline="0" noProof="0">
                <a:ln>
                  <a:noFill/>
                </a:ln>
                <a:solidFill>
                  <a:prstClr val="white"/>
                </a:solidFill>
                <a:effectLst>
                  <a:outerShdw blurRad="38100" dist="38100" dir="2700000" algn="tl">
                    <a:srgbClr val="000000">
                      <a:alpha val="43137"/>
                    </a:srgbClr>
                  </a:outerShdw>
                </a:effectLst>
                <a:uLnTx/>
                <a:uFillTx/>
                <a:latin typeface="Broadway" panose="04040905080B02020502" pitchFamily="82" charset="0"/>
                <a:ea typeface="黑体"/>
                <a:cs typeface="+mn-cs"/>
              </a:rPr>
              <a:t>4.1</a:t>
            </a:r>
            <a:endParaRPr kumimoji="0" lang="zh-CN" altLang="en-US" sz="2800" b="0" i="0" u="none" strike="noStrike" kern="0" cap="none" spc="0" normalizeH="0" baseline="0" noProof="0">
              <a:ln>
                <a:noFill/>
              </a:ln>
              <a:solidFill>
                <a:prstClr val="white"/>
              </a:solidFill>
              <a:effectLst>
                <a:outerShdw blurRad="38100" dist="38100" dir="2700000" algn="tl">
                  <a:srgbClr val="000000">
                    <a:alpha val="43137"/>
                  </a:srgbClr>
                </a:outerShdw>
              </a:effectLst>
              <a:uLnTx/>
              <a:uFillTx/>
              <a:latin typeface="Broadway" panose="04040905080B02020502" pitchFamily="82" charset="0"/>
              <a:ea typeface="黑体"/>
              <a:cs typeface="+mn-cs"/>
            </a:endParaRPr>
          </a:p>
        </p:txBody>
      </p:sp>
      <p:sp>
        <p:nvSpPr>
          <p:cNvPr id="8" name="矩形 7"/>
          <p:cNvSpPr/>
          <p:nvPr/>
        </p:nvSpPr>
        <p:spPr>
          <a:xfrm>
            <a:off x="43130" y="669715"/>
            <a:ext cx="548227" cy="261610"/>
          </a:xfrm>
          <a:prstGeom prst="rect">
            <a:avLst/>
          </a:prstGeom>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700" b="0" i="0" u="none" strike="noStrike" kern="0" cap="none" spc="0" normalizeH="0" baseline="0" noProof="0">
                <a:ln>
                  <a:noFill/>
                </a:ln>
                <a:solidFill>
                  <a:prstClr val="white"/>
                </a:solidFill>
                <a:effectLst/>
                <a:uLnTx/>
                <a:uFillTx/>
                <a:latin typeface="Berlin Sans FB Demi" panose="020E0802020502020306" pitchFamily="34" charset="0"/>
                <a:ea typeface="黑体"/>
                <a:cs typeface="+mn-cs"/>
              </a:rPr>
              <a:t>PART</a:t>
            </a:r>
            <a:endParaRPr kumimoji="0" lang="zh-CN" altLang="en-US" sz="1700" b="0" i="0" u="none" strike="noStrike" kern="0" cap="none" spc="0" normalizeH="0" baseline="0" noProof="0">
              <a:ln>
                <a:noFill/>
              </a:ln>
              <a:solidFill>
                <a:prstClr val="white"/>
              </a:solidFill>
              <a:effectLst/>
              <a:uLnTx/>
              <a:uFillTx/>
              <a:latin typeface="Berlin Sans FB Demi" panose="020E0802020502020306" pitchFamily="34" charset="0"/>
              <a:ea typeface="黑体"/>
              <a:cs typeface="+mn-cs"/>
            </a:endParaRPr>
          </a:p>
        </p:txBody>
      </p:sp>
      <p:sp>
        <p:nvSpPr>
          <p:cNvPr id="9" name="矩形 8"/>
          <p:cNvSpPr/>
          <p:nvPr/>
        </p:nvSpPr>
        <p:spPr>
          <a:xfrm>
            <a:off x="43130" y="669715"/>
            <a:ext cx="548227" cy="261610"/>
          </a:xfrm>
          <a:prstGeom prst="rect">
            <a:avLst/>
          </a:prstGeom>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700" b="0" i="0" u="none" strike="noStrike" kern="0" cap="none" spc="0" normalizeH="0" baseline="0" noProof="0">
                <a:ln>
                  <a:noFill/>
                </a:ln>
                <a:solidFill>
                  <a:prstClr val="white"/>
                </a:solidFill>
                <a:effectLst/>
                <a:uLnTx/>
                <a:uFillTx/>
                <a:latin typeface="Berlin Sans FB Demi" panose="020E0802020502020306" pitchFamily="34" charset="0"/>
                <a:ea typeface="黑体"/>
                <a:cs typeface="+mn-cs"/>
              </a:rPr>
              <a:t>PART</a:t>
            </a:r>
            <a:endParaRPr kumimoji="0" lang="zh-CN" altLang="en-US" sz="1700" b="0" i="0" u="none" strike="noStrike" kern="0" cap="none" spc="0" normalizeH="0" baseline="0" noProof="0">
              <a:ln>
                <a:noFill/>
              </a:ln>
              <a:solidFill>
                <a:prstClr val="white"/>
              </a:solidFill>
              <a:effectLst/>
              <a:uLnTx/>
              <a:uFillTx/>
              <a:latin typeface="Berlin Sans FB Demi" panose="020E0802020502020306" pitchFamily="34" charset="0"/>
              <a:ea typeface="黑体"/>
              <a:cs typeface="+mn-cs"/>
            </a:endParaRPr>
          </a:p>
        </p:txBody>
      </p:sp>
      <p:pic>
        <p:nvPicPr>
          <p:cNvPr id="2" name="图片 1"/>
          <p:cNvPicPr>
            <a:picLocks noChangeAspect="1"/>
          </p:cNvPicPr>
          <p:nvPr/>
        </p:nvPicPr>
        <p:blipFill rotWithShape="1">
          <a:blip r:embed="rId3"/>
          <a:srcRect b="2216"/>
          <a:stretch/>
        </p:blipFill>
        <p:spPr>
          <a:xfrm>
            <a:off x="1859860" y="3964755"/>
            <a:ext cx="4880661" cy="2564061"/>
          </a:xfrm>
          <a:prstGeom prst="rect">
            <a:avLst/>
          </a:prstGeom>
        </p:spPr>
      </p:pic>
    </p:spTree>
    <p:extLst>
      <p:ext uri="{BB962C8B-B14F-4D97-AF65-F5344CB8AC3E}">
        <p14:creationId xmlns:p14="http://schemas.microsoft.com/office/powerpoint/2010/main" val="922433043"/>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308686" y="1245036"/>
            <a:ext cx="8513762" cy="461665"/>
          </a:xfrm>
        </p:spPr>
        <p:txBody>
          <a:bodyPr vert="horz" wrap="square" lIns="91440" tIns="45720" rIns="91440" bIns="45720" rtlCol="0">
            <a:spAutoFit/>
          </a:bodyPr>
          <a:lstStyle/>
          <a:p>
            <a:pPr marL="342900" indent="-342900" fontAlgn="base">
              <a:lnSpc>
                <a:spcPct val="100000"/>
              </a:lnSpc>
              <a:spcBef>
                <a:spcPct val="0"/>
              </a:spcBef>
              <a:spcAft>
                <a:spcPct val="0"/>
              </a:spcAft>
              <a:buClr>
                <a:schemeClr val="accent1">
                  <a:lumMod val="50000"/>
                </a:schemeClr>
              </a:buClr>
              <a:buFont typeface="Wingdings" panose="05000000000000000000" pitchFamily="2" charset="2"/>
              <a:buChar char="n"/>
            </a:pPr>
            <a:r>
              <a:rPr lang="en-US" altLang="zh-CN" sz="2400" b="1">
                <a:latin typeface="Arial" panose="020B0604020202020204" pitchFamily="34" charset="0"/>
                <a:ea typeface="宋体" pitchFamily="2" charset="-122"/>
              </a:rPr>
              <a:t>Monkey and Banana - </a:t>
            </a:r>
            <a:r>
              <a:rPr lang="en-GB" altLang="zh-CN" sz="2400"/>
              <a:t>Predicate logic method</a:t>
            </a:r>
            <a:endParaRPr lang="zh-CN" altLang="en-US" sz="2400" b="1">
              <a:latin typeface="Arial" panose="020B0604020202020204" pitchFamily="34" charset="0"/>
              <a:ea typeface="宋体" pitchFamily="2" charset="-122"/>
            </a:endParaRPr>
          </a:p>
        </p:txBody>
      </p:sp>
      <p:sp>
        <p:nvSpPr>
          <p:cNvPr id="4" name="矩形 3"/>
          <p:cNvSpPr/>
          <p:nvPr/>
        </p:nvSpPr>
        <p:spPr>
          <a:xfrm>
            <a:off x="914695" y="308399"/>
            <a:ext cx="5464958" cy="584775"/>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3200" b="1" i="0" u="none" strike="noStrike" kern="1200" cap="none" spc="0" normalizeH="0" baseline="0" noProof="0">
                <a:ln>
                  <a:noFill/>
                </a:ln>
                <a:solidFill>
                  <a:srgbClr val="1557AE"/>
                </a:solidFill>
                <a:effectLst>
                  <a:outerShdw blurRad="38100" dist="38100" dir="2700000" algn="tl">
                    <a:srgbClr val="000000">
                      <a:alpha val="43137"/>
                    </a:srgbClr>
                  </a:outerShdw>
                </a:effectLst>
                <a:uLnTx/>
                <a:uFillTx/>
                <a:latin typeface="Arial" panose="020B0604020202020204" pitchFamily="34" charset="0"/>
                <a:ea typeface="宋体" pitchFamily="2" charset="-122"/>
                <a:cs typeface="Arial" panose="020B0604020202020204" pitchFamily="34" charset="0"/>
              </a:rPr>
              <a:t>Knowledge Representation</a:t>
            </a:r>
            <a:endParaRPr kumimoji="0" lang="en-US" altLang="zh-CN" sz="3200" b="1" i="0" u="none" strike="noStrike" kern="1200" cap="none" spc="0" normalizeH="0" baseline="0" noProof="0">
              <a:ln>
                <a:noFill/>
              </a:ln>
              <a:solidFill>
                <a:srgbClr val="1557AE"/>
              </a:solidFill>
              <a:effectLst/>
              <a:uLnTx/>
              <a:uFillTx/>
              <a:latin typeface="Arial" panose="020B0604020202020204" pitchFamily="34" charset="0"/>
              <a:ea typeface="宋体" pitchFamily="2" charset="-122"/>
              <a:cs typeface="Arial" panose="020B0604020202020204" pitchFamily="34" charset="0"/>
            </a:endParaRPr>
          </a:p>
        </p:txBody>
      </p:sp>
      <p:sp>
        <p:nvSpPr>
          <p:cNvPr id="5" name="流程图: 过程 4"/>
          <p:cNvSpPr/>
          <p:nvPr/>
        </p:nvSpPr>
        <p:spPr>
          <a:xfrm rot="5400000">
            <a:off x="-47062" y="263186"/>
            <a:ext cx="739101" cy="644980"/>
          </a:xfrm>
          <a:prstGeom prst="flowChartProcess">
            <a:avLst/>
          </a:prstGeom>
          <a:solidFill>
            <a:srgbClr val="1557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Calibri"/>
              <a:ea typeface="等线" panose="02010600030101010101" pitchFamily="2" charset="-122"/>
              <a:cs typeface="+mn-cs"/>
            </a:endParaRPr>
          </a:p>
        </p:txBody>
      </p:sp>
      <p:sp>
        <p:nvSpPr>
          <p:cNvPr id="6" name="矩形 5"/>
          <p:cNvSpPr/>
          <p:nvPr/>
        </p:nvSpPr>
        <p:spPr>
          <a:xfrm>
            <a:off x="43130" y="669715"/>
            <a:ext cx="548227" cy="261610"/>
          </a:xfrm>
          <a:prstGeom prst="rect">
            <a:avLst/>
          </a:prstGeom>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700" b="0" i="0" u="none" strike="noStrike" kern="0" cap="none" spc="0" normalizeH="0" baseline="0" noProof="0">
                <a:ln>
                  <a:noFill/>
                </a:ln>
                <a:solidFill>
                  <a:prstClr val="white"/>
                </a:solidFill>
                <a:effectLst/>
                <a:uLnTx/>
                <a:uFillTx/>
                <a:latin typeface="Berlin Sans FB Demi" panose="020E0802020502020306" pitchFamily="34" charset="0"/>
                <a:ea typeface="黑体"/>
                <a:cs typeface="+mn-cs"/>
              </a:rPr>
              <a:t>PART</a:t>
            </a:r>
            <a:endParaRPr kumimoji="0" lang="zh-CN" altLang="en-US" sz="1700" b="0" i="0" u="none" strike="noStrike" kern="0" cap="none" spc="0" normalizeH="0" baseline="0" noProof="0">
              <a:ln>
                <a:noFill/>
              </a:ln>
              <a:solidFill>
                <a:prstClr val="white"/>
              </a:solidFill>
              <a:effectLst/>
              <a:uLnTx/>
              <a:uFillTx/>
              <a:latin typeface="Berlin Sans FB Demi" panose="020E0802020502020306" pitchFamily="34" charset="0"/>
              <a:ea typeface="黑体"/>
              <a:cs typeface="+mn-cs"/>
            </a:endParaRPr>
          </a:p>
        </p:txBody>
      </p:sp>
      <p:sp>
        <p:nvSpPr>
          <p:cNvPr id="7" name="矩形 6"/>
          <p:cNvSpPr/>
          <p:nvPr/>
        </p:nvSpPr>
        <p:spPr>
          <a:xfrm>
            <a:off x="-108520" y="145115"/>
            <a:ext cx="829023" cy="52322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0" cap="none" spc="0" normalizeH="0" baseline="0" noProof="0">
                <a:ln>
                  <a:noFill/>
                </a:ln>
                <a:solidFill>
                  <a:prstClr val="white"/>
                </a:solidFill>
                <a:effectLst>
                  <a:outerShdw blurRad="38100" dist="38100" dir="2700000" algn="tl">
                    <a:srgbClr val="000000">
                      <a:alpha val="43137"/>
                    </a:srgbClr>
                  </a:outerShdw>
                </a:effectLst>
                <a:uLnTx/>
                <a:uFillTx/>
                <a:latin typeface="Broadway" panose="04040905080B02020502" pitchFamily="82" charset="0"/>
                <a:ea typeface="黑体"/>
                <a:cs typeface="+mn-cs"/>
              </a:rPr>
              <a:t>4.1</a:t>
            </a:r>
            <a:endParaRPr kumimoji="0" lang="zh-CN" altLang="en-US" sz="2800" b="0" i="0" u="none" strike="noStrike" kern="0" cap="none" spc="0" normalizeH="0" baseline="0" noProof="0">
              <a:ln>
                <a:noFill/>
              </a:ln>
              <a:solidFill>
                <a:prstClr val="white"/>
              </a:solidFill>
              <a:effectLst>
                <a:outerShdw blurRad="38100" dist="38100" dir="2700000" algn="tl">
                  <a:srgbClr val="000000">
                    <a:alpha val="43137"/>
                  </a:srgbClr>
                </a:outerShdw>
              </a:effectLst>
              <a:uLnTx/>
              <a:uFillTx/>
              <a:latin typeface="Broadway" panose="04040905080B02020502" pitchFamily="82" charset="0"/>
              <a:ea typeface="黑体"/>
              <a:cs typeface="+mn-cs"/>
            </a:endParaRPr>
          </a:p>
        </p:txBody>
      </p:sp>
      <p:sp>
        <p:nvSpPr>
          <p:cNvPr id="8" name="矩形 7"/>
          <p:cNvSpPr/>
          <p:nvPr/>
        </p:nvSpPr>
        <p:spPr>
          <a:xfrm>
            <a:off x="43130" y="669715"/>
            <a:ext cx="548227" cy="261610"/>
          </a:xfrm>
          <a:prstGeom prst="rect">
            <a:avLst/>
          </a:prstGeom>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700" b="0" i="0" u="none" strike="noStrike" kern="0" cap="none" spc="0" normalizeH="0" baseline="0" noProof="0">
                <a:ln>
                  <a:noFill/>
                </a:ln>
                <a:solidFill>
                  <a:prstClr val="white"/>
                </a:solidFill>
                <a:effectLst/>
                <a:uLnTx/>
                <a:uFillTx/>
                <a:latin typeface="Berlin Sans FB Demi" panose="020E0802020502020306" pitchFamily="34" charset="0"/>
                <a:ea typeface="黑体"/>
                <a:cs typeface="+mn-cs"/>
              </a:rPr>
              <a:t>PART</a:t>
            </a:r>
            <a:endParaRPr kumimoji="0" lang="zh-CN" altLang="en-US" sz="1700" b="0" i="0" u="none" strike="noStrike" kern="0" cap="none" spc="0" normalizeH="0" baseline="0" noProof="0">
              <a:ln>
                <a:noFill/>
              </a:ln>
              <a:solidFill>
                <a:prstClr val="white"/>
              </a:solidFill>
              <a:effectLst/>
              <a:uLnTx/>
              <a:uFillTx/>
              <a:latin typeface="Berlin Sans FB Demi" panose="020E0802020502020306" pitchFamily="34" charset="0"/>
              <a:ea typeface="黑体"/>
              <a:cs typeface="+mn-cs"/>
            </a:endParaRPr>
          </a:p>
        </p:txBody>
      </p:sp>
      <p:sp>
        <p:nvSpPr>
          <p:cNvPr id="9" name="矩形 8"/>
          <p:cNvSpPr/>
          <p:nvPr/>
        </p:nvSpPr>
        <p:spPr>
          <a:xfrm>
            <a:off x="43130" y="669715"/>
            <a:ext cx="548227" cy="261610"/>
          </a:xfrm>
          <a:prstGeom prst="rect">
            <a:avLst/>
          </a:prstGeom>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700" b="0" i="0" u="none" strike="noStrike" kern="0" cap="none" spc="0" normalizeH="0" baseline="0" noProof="0">
                <a:ln>
                  <a:noFill/>
                </a:ln>
                <a:solidFill>
                  <a:prstClr val="white"/>
                </a:solidFill>
                <a:effectLst/>
                <a:uLnTx/>
                <a:uFillTx/>
                <a:latin typeface="Berlin Sans FB Demi" panose="020E0802020502020306" pitchFamily="34" charset="0"/>
                <a:ea typeface="黑体"/>
                <a:cs typeface="+mn-cs"/>
              </a:rPr>
              <a:t>PART</a:t>
            </a:r>
            <a:endParaRPr kumimoji="0" lang="zh-CN" altLang="en-US" sz="1700" b="0" i="0" u="none" strike="noStrike" kern="0" cap="none" spc="0" normalizeH="0" baseline="0" noProof="0">
              <a:ln>
                <a:noFill/>
              </a:ln>
              <a:solidFill>
                <a:prstClr val="white"/>
              </a:solidFill>
              <a:effectLst/>
              <a:uLnTx/>
              <a:uFillTx/>
              <a:latin typeface="Berlin Sans FB Demi" panose="020E0802020502020306" pitchFamily="34" charset="0"/>
              <a:ea typeface="黑体"/>
              <a:cs typeface="+mn-cs"/>
            </a:endParaRPr>
          </a:p>
        </p:txBody>
      </p:sp>
      <mc:AlternateContent xmlns:mc="http://schemas.openxmlformats.org/markup-compatibility/2006" xmlns:a14="http://schemas.microsoft.com/office/drawing/2010/main">
        <mc:Choice Requires="a14">
          <p:sp>
            <p:nvSpPr>
              <p:cNvPr id="14" name="文本框 13"/>
              <p:cNvSpPr txBox="1"/>
              <p:nvPr/>
            </p:nvSpPr>
            <p:spPr>
              <a:xfrm>
                <a:off x="644979" y="1706701"/>
                <a:ext cx="8276516" cy="4678204"/>
              </a:xfrm>
              <a:prstGeom prst="rect">
                <a:avLst/>
              </a:prstGeom>
              <a:noFill/>
            </p:spPr>
            <p:txBody>
              <a:bodyPr wrap="square" rtlCol="0">
                <a:spAutoFit/>
              </a:bodyPr>
              <a:lstStyle/>
              <a:p>
                <a:pPr marL="342900" marR="0" lvl="0" indent="-342900" algn="l" defTabSz="914400" rtl="0" eaLnBrk="0" fontAlgn="base" latinLnBrk="0" hangingPunct="0">
                  <a:lnSpc>
                    <a:spcPct val="100000"/>
                  </a:lnSpc>
                  <a:spcBef>
                    <a:spcPct val="0"/>
                  </a:spcBef>
                  <a:spcAft>
                    <a:spcPct val="0"/>
                  </a:spcAft>
                  <a:buClr>
                    <a:srgbClr val="5B9BD5">
                      <a:lumMod val="50000"/>
                    </a:srgbClr>
                  </a:buClr>
                  <a:buSzTx/>
                  <a:buFont typeface="Arial" panose="020B0604020202020204" pitchFamily="34" charset="0"/>
                  <a:buChar char="•"/>
                  <a:tabLst/>
                  <a:defRPr/>
                </a:pPr>
                <a:r>
                  <a:rPr kumimoji="0" lang="en-US" altLang="zh-CN" sz="2000" b="0"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Times New Roman" pitchFamily="18" charset="0"/>
                    <a:ea typeface="宋体" pitchFamily="2" charset="-122"/>
                    <a:cs typeface="+mn-cs"/>
                  </a:rPr>
                  <a:t>First define the predicate as follows :</a:t>
                </a:r>
              </a:p>
              <a:p>
                <a:pPr marL="0" marR="0" lvl="0" indent="0" algn="l" defTabSz="914400" rtl="0" eaLnBrk="0" fontAlgn="base" latinLnBrk="0" hangingPunct="0">
                  <a:lnSpc>
                    <a:spcPct val="100000"/>
                  </a:lnSpc>
                  <a:spcBef>
                    <a:spcPct val="0"/>
                  </a:spcBef>
                  <a:spcAft>
                    <a:spcPct val="0"/>
                  </a:spcAft>
                  <a:buClr>
                    <a:srgbClr val="5B9BD5">
                      <a:lumMod val="50000"/>
                    </a:srgbClr>
                  </a:buClr>
                  <a:buSzTx/>
                  <a:buFontTx/>
                  <a:buNone/>
                  <a:tabLst/>
                  <a:defRPr/>
                </a:pPr>
                <a:r>
                  <a:rPr kumimoji="0" lang="en-US" altLang="zh-CN" sz="2000" b="0"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Times New Roman" pitchFamily="18" charset="0"/>
                    <a:ea typeface="宋体" pitchFamily="2" charset="-122"/>
                    <a:cs typeface="+mn-cs"/>
                  </a:rPr>
                  <a:t>AT(x, y):</a:t>
                </a:r>
                <a:r>
                  <a:rPr kumimoji="0" lang="zh-CN" altLang="en-US" sz="2000" b="0"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Times New Roman" pitchFamily="18" charset="0"/>
                    <a:ea typeface="宋体" pitchFamily="2" charset="-122"/>
                    <a:cs typeface="+mn-cs"/>
                  </a:rPr>
                  <a:t> </a:t>
                </a:r>
                <a:r>
                  <a:rPr kumimoji="0" lang="en-US" altLang="zh-CN" sz="2000" b="0"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Times New Roman" pitchFamily="18" charset="0"/>
                    <a:ea typeface="宋体" pitchFamily="2" charset="-122"/>
                    <a:cs typeface="+mn-cs"/>
                  </a:rPr>
                  <a:t>x is at y</a:t>
                </a:r>
              </a:p>
              <a:p>
                <a:pPr marL="0" marR="0" lvl="0" indent="0" algn="l" defTabSz="914400" rtl="0" eaLnBrk="0" fontAlgn="base" latinLnBrk="0" hangingPunct="0">
                  <a:lnSpc>
                    <a:spcPct val="100000"/>
                  </a:lnSpc>
                  <a:spcBef>
                    <a:spcPct val="0"/>
                  </a:spcBef>
                  <a:spcAft>
                    <a:spcPct val="0"/>
                  </a:spcAft>
                  <a:buClr>
                    <a:srgbClr val="5B9BD5">
                      <a:lumMod val="50000"/>
                    </a:srgbClr>
                  </a:buClr>
                  <a:buSzTx/>
                  <a:buFontTx/>
                  <a:buNone/>
                  <a:tabLst/>
                  <a:defRPr/>
                </a:pPr>
                <a:r>
                  <a:rPr kumimoji="0" lang="en-US" altLang="zh-CN" sz="2000" b="0" i="0" u="none" strike="noStrike" kern="1200" cap="none" spc="0" normalizeH="0" baseline="0" noProof="0" dirty="0" err="1">
                    <a:ln>
                      <a:noFill/>
                    </a:ln>
                    <a:solidFill>
                      <a:prstClr val="black"/>
                    </a:solidFill>
                    <a:effectLst>
                      <a:outerShdw blurRad="38100" dist="38100" dir="2700000" algn="tl">
                        <a:srgbClr val="000000">
                          <a:alpha val="43137"/>
                        </a:srgbClr>
                      </a:outerShdw>
                    </a:effectLst>
                    <a:uLnTx/>
                    <a:uFillTx/>
                    <a:latin typeface="Times New Roman" pitchFamily="18" charset="0"/>
                    <a:ea typeface="宋体" pitchFamily="2" charset="-122"/>
                    <a:cs typeface="+mn-cs"/>
                  </a:rPr>
                  <a:t>ONbox</a:t>
                </a:r>
                <a:r>
                  <a:rPr kumimoji="0" lang="en-US" altLang="zh-CN" sz="2000" b="0"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Times New Roman" pitchFamily="18" charset="0"/>
                    <a:ea typeface="宋体" pitchFamily="2" charset="-122"/>
                    <a:cs typeface="+mn-cs"/>
                  </a:rPr>
                  <a:t>: the monkey is on the box </a:t>
                </a:r>
              </a:p>
              <a:p>
                <a:pPr marL="0" marR="0" lvl="0" indent="0" algn="l" defTabSz="914400" rtl="0" eaLnBrk="0" fontAlgn="base" latinLnBrk="0" hangingPunct="0">
                  <a:lnSpc>
                    <a:spcPct val="100000"/>
                  </a:lnSpc>
                  <a:spcBef>
                    <a:spcPct val="0"/>
                  </a:spcBef>
                  <a:spcAft>
                    <a:spcPct val="0"/>
                  </a:spcAft>
                  <a:buClr>
                    <a:srgbClr val="5B9BD5">
                      <a:lumMod val="50000"/>
                    </a:srgbClr>
                  </a:buClr>
                  <a:buSzTx/>
                  <a:buFontTx/>
                  <a:buNone/>
                  <a:tabLst/>
                  <a:defRPr/>
                </a:pPr>
                <a:r>
                  <a:rPr kumimoji="0" lang="en-US" altLang="zh-CN" sz="2000" b="0"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Times New Roman" pitchFamily="18" charset="0"/>
                    <a:ea typeface="宋体" pitchFamily="2" charset="-122"/>
                    <a:cs typeface="+mn-cs"/>
                  </a:rPr>
                  <a:t>HB:</a:t>
                </a:r>
                <a:r>
                  <a:rPr kumimoji="0" lang="zh-CN" altLang="en-US" sz="2000" b="0"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Times New Roman" pitchFamily="18" charset="0"/>
                    <a:ea typeface="宋体" pitchFamily="2" charset="-122"/>
                    <a:cs typeface="+mn-cs"/>
                  </a:rPr>
                  <a:t>  </a:t>
                </a:r>
                <a:r>
                  <a:rPr kumimoji="0" lang="en-US" altLang="zh-CN" sz="2000" b="0"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Times New Roman" pitchFamily="18" charset="0"/>
                    <a:ea typeface="宋体" pitchFamily="2" charset="-122"/>
                    <a:cs typeface="+mn-cs"/>
                  </a:rPr>
                  <a:t>the monkey has the banana</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Times New Roman" pitchFamily="18" charset="0"/>
                    <a:ea typeface="宋体" pitchFamily="2" charset="-122"/>
                    <a:cs typeface="+mn-cs"/>
                  </a:rPr>
                  <a:t>x</a:t>
                </a:r>
                <a:r>
                  <a:rPr kumimoji="0" lang="zh-CN" altLang="en-US" sz="2000" b="0"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Times New Roman" pitchFamily="18" charset="0"/>
                    <a:ea typeface="宋体" pitchFamily="2" charset="-122"/>
                    <a:cs typeface="+mn-cs"/>
                  </a:rPr>
                  <a:t>∈</a:t>
                </a:r>
                <a:r>
                  <a:rPr kumimoji="0" lang="en-US" altLang="zh-CN" sz="2000" b="0"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Times New Roman" pitchFamily="18" charset="0"/>
                    <a:ea typeface="宋体" pitchFamily="2" charset="-122"/>
                    <a:cs typeface="+mn-cs"/>
                  </a:rPr>
                  <a:t>{Monkey, Box, Banana},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Times New Roman" pitchFamily="18" charset="0"/>
                    <a:ea typeface="宋体" pitchFamily="2" charset="-122"/>
                    <a:cs typeface="+mn-cs"/>
                  </a:rPr>
                  <a:t>y</a:t>
                </a:r>
                <a:r>
                  <a:rPr kumimoji="0" lang="zh-CN" altLang="en-US" sz="2000" b="0"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Times New Roman" pitchFamily="18" charset="0"/>
                    <a:ea typeface="宋体" pitchFamily="2" charset="-122"/>
                    <a:cs typeface="+mn-cs"/>
                  </a:rPr>
                  <a:t>∈</a:t>
                </a:r>
                <a:r>
                  <a:rPr kumimoji="0" lang="en-US" altLang="zh-CN" sz="2000" b="0"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Times New Roman" pitchFamily="18" charset="0"/>
                    <a:ea typeface="宋体" pitchFamily="2" charset="-122"/>
                    <a:cs typeface="+mn-cs"/>
                  </a:rPr>
                  <a:t>{A, B, C}</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zh-CN" sz="2000" b="0"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Times New Roman" pitchFamily="18" charset="0"/>
                  <a:ea typeface="宋体" pitchFamily="2" charset="-122"/>
                  <a:cs typeface="+mn-cs"/>
                </a:endParaRPr>
              </a:p>
              <a:p>
                <a:pPr marL="342900" marR="0" lvl="0" indent="-342900" algn="l" defTabSz="914400" rtl="0" eaLnBrk="0" fontAlgn="base" latinLnBrk="0" hangingPunct="0">
                  <a:lnSpc>
                    <a:spcPct val="100000"/>
                  </a:lnSpc>
                  <a:spcBef>
                    <a:spcPct val="0"/>
                  </a:spcBef>
                  <a:spcAft>
                    <a:spcPct val="0"/>
                  </a:spcAft>
                  <a:buClr>
                    <a:srgbClr val="5B9BD5">
                      <a:lumMod val="50000"/>
                    </a:srgbClr>
                  </a:buClr>
                  <a:buSzTx/>
                  <a:buFont typeface="Arial" panose="020B0604020202020204" pitchFamily="34" charset="0"/>
                  <a:buChar char="•"/>
                  <a:tabLst/>
                  <a:defRPr/>
                </a:pPr>
                <a:r>
                  <a:rPr kumimoji="0" lang="en-US" altLang="zh-CN" sz="2000" b="0"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Times New Roman" pitchFamily="18" charset="0"/>
                    <a:ea typeface="宋体" pitchFamily="2" charset="-122"/>
                    <a:cs typeface="+mn-cs"/>
                  </a:rPr>
                  <a:t>Initial state and goal state</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Times New Roman" pitchFamily="18" charset="0"/>
                    <a:ea typeface="宋体" pitchFamily="2" charset="-122"/>
                    <a:cs typeface="+mn-cs"/>
                  </a:rPr>
                  <a:t>Initial state:</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Times New Roman" pitchFamily="18" charset="0"/>
                    <a:ea typeface="宋体" pitchFamily="2" charset="-122"/>
                    <a:cs typeface="+mn-cs"/>
                  </a:rPr>
                  <a:t> </a:t>
                </a:r>
                <a14:m>
                  <m:oMath xmlns:m="http://schemas.openxmlformats.org/officeDocument/2006/math">
                    <m:sSub>
                      <m:sSubPr>
                        <m:ctrlPr>
                          <a:rPr kumimoji="0" lang="en-US" altLang="zh-CN" sz="2000" b="0" i="1" u="none" strike="noStrike" kern="1200" cap="none" spc="0" normalizeH="0" baseline="0" noProof="0" smtClean="0">
                            <a:ln>
                              <a:noFill/>
                            </a:ln>
                            <a:solidFill>
                              <a:prstClr val="black"/>
                            </a:solidFill>
                            <a:effectLst>
                              <a:outerShdw blurRad="38100" dist="38100" dir="2700000" algn="tl">
                                <a:srgbClr val="000000">
                                  <a:alpha val="43137"/>
                                </a:srgbClr>
                              </a:outerShdw>
                            </a:effectLst>
                            <a:uLnTx/>
                            <a:uFillTx/>
                            <a:latin typeface="Cambria Math" panose="02040503050406030204" pitchFamily="18" charset="0"/>
                            <a:cs typeface="+mn-cs"/>
                          </a:rPr>
                        </m:ctrlPr>
                      </m:sSubPr>
                      <m:e>
                        <m:r>
                          <a:rPr kumimoji="0" lang="en-US" altLang="zh-CN" sz="2000" b="0" i="1" u="none" strike="noStrike" kern="1200" cap="none" spc="0" normalizeH="0" baseline="0" noProof="0" smtClean="0">
                            <a:ln>
                              <a:noFill/>
                            </a:ln>
                            <a:solidFill>
                              <a:prstClr val="black"/>
                            </a:solidFill>
                            <a:effectLst>
                              <a:outerShdw blurRad="38100" dist="38100" dir="2700000" algn="tl">
                                <a:srgbClr val="000000">
                                  <a:alpha val="43137"/>
                                </a:srgbClr>
                              </a:outerShdw>
                            </a:effectLst>
                            <a:uLnTx/>
                            <a:uFillTx/>
                            <a:latin typeface="Cambria Math" panose="02040503050406030204" pitchFamily="18" charset="0"/>
                            <a:cs typeface="+mn-cs"/>
                          </a:rPr>
                          <m:t>𝑆</m:t>
                        </m:r>
                      </m:e>
                      <m:sub>
                        <m:r>
                          <a:rPr kumimoji="0" lang="en-US" altLang="zh-CN" sz="2000" b="0" i="1" u="none" strike="noStrike" kern="1200" cap="none" spc="0" normalizeH="0" baseline="0" noProof="0" smtClean="0">
                            <a:ln>
                              <a:noFill/>
                            </a:ln>
                            <a:solidFill>
                              <a:prstClr val="black"/>
                            </a:solidFill>
                            <a:effectLst>
                              <a:outerShdw blurRad="38100" dist="38100" dir="2700000" algn="tl">
                                <a:srgbClr val="000000">
                                  <a:alpha val="43137"/>
                                </a:srgbClr>
                              </a:outerShdw>
                            </a:effectLst>
                            <a:uLnTx/>
                            <a:uFillTx/>
                            <a:latin typeface="Cambria Math" panose="02040503050406030204" pitchFamily="18" charset="0"/>
                            <a:cs typeface="+mn-cs"/>
                          </a:rPr>
                          <m:t>0</m:t>
                        </m:r>
                      </m:sub>
                    </m:sSub>
                  </m:oMath>
                </a14:m>
                <a:r>
                  <a:rPr kumimoji="0" lang="en-US" altLang="zh-CN" sz="2000" b="0"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Times New Roman" pitchFamily="18" charset="0"/>
                    <a:ea typeface="宋体" pitchFamily="2" charset="-122"/>
                    <a:cs typeface="+mn-cs"/>
                  </a:rPr>
                  <a:t>= ~ONBOX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Times New Roman" pitchFamily="18" charset="0"/>
                    <a:ea typeface="宋体" pitchFamily="2" charset="-122"/>
                    <a:cs typeface="+mn-cs"/>
                  </a:rPr>
                  <a:t>	 AT(BOX, B)</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Times New Roman" pitchFamily="18" charset="0"/>
                    <a:ea typeface="宋体" pitchFamily="2" charset="-122"/>
                    <a:cs typeface="+mn-cs"/>
                  </a:rPr>
                  <a:t>	 AT(Banana, C)</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Times New Roman" pitchFamily="18" charset="0"/>
                    <a:ea typeface="宋体" pitchFamily="2" charset="-122"/>
                    <a:cs typeface="+mn-cs"/>
                  </a:rPr>
                  <a:t>	 AT(Monkey, A)</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Times New Roman" pitchFamily="18" charset="0"/>
                    <a:ea typeface="宋体" pitchFamily="2" charset="-122"/>
                    <a:cs typeface="+mn-cs"/>
                  </a:rPr>
                  <a:t>	 ~HB</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Times New Roman" pitchFamily="18" charset="0"/>
                  <a:ea typeface="宋体" pitchFamily="2" charset="-122"/>
                  <a:cs typeface="+mn-cs"/>
                </a:endParaRPr>
              </a:p>
            </p:txBody>
          </p:sp>
        </mc:Choice>
        <mc:Fallback xmlns="">
          <p:sp>
            <p:nvSpPr>
              <p:cNvPr id="14" name="文本框 13"/>
              <p:cNvSpPr txBox="1">
                <a:spLocks noRot="1" noChangeAspect="1" noMove="1" noResize="1" noEditPoints="1" noAdjustHandles="1" noChangeArrowheads="1" noChangeShapeType="1" noTextEdit="1"/>
              </p:cNvSpPr>
              <p:nvPr/>
            </p:nvSpPr>
            <p:spPr>
              <a:xfrm>
                <a:off x="644979" y="1706701"/>
                <a:ext cx="8276516" cy="4678204"/>
              </a:xfrm>
              <a:prstGeom prst="rect">
                <a:avLst/>
              </a:prstGeom>
              <a:blipFill>
                <a:blip r:embed="rId3"/>
                <a:stretch>
                  <a:fillRect l="-811" t="-78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 name="文本框 1"/>
              <p:cNvSpPr txBox="1"/>
              <p:nvPr/>
            </p:nvSpPr>
            <p:spPr>
              <a:xfrm>
                <a:off x="3464493" y="4211598"/>
                <a:ext cx="3513221" cy="1908215"/>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prstClr val="black"/>
                    </a:solidFill>
                    <a:effectLst>
                      <a:outerShdw blurRad="38100" dist="38100" dir="2700000" algn="tl">
                        <a:srgbClr val="000000">
                          <a:alpha val="43137"/>
                        </a:srgbClr>
                      </a:outerShdw>
                    </a:effectLst>
                    <a:uLnTx/>
                    <a:uFillTx/>
                    <a:latin typeface="Times New Roman" pitchFamily="18" charset="0"/>
                    <a:ea typeface="宋体" pitchFamily="2" charset="-122"/>
                    <a:cs typeface="+mn-cs"/>
                  </a:rPr>
                  <a:t>Goal state:</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prstClr val="black"/>
                    </a:solidFill>
                    <a:effectLst>
                      <a:outerShdw blurRad="38100" dist="38100" dir="2700000" algn="tl">
                        <a:srgbClr val="000000">
                          <a:alpha val="43137"/>
                        </a:srgbClr>
                      </a:outerShdw>
                    </a:effectLst>
                    <a:uLnTx/>
                    <a:uFillTx/>
                    <a:latin typeface="Times New Roman" pitchFamily="18" charset="0"/>
                    <a:ea typeface="宋体" pitchFamily="2" charset="-122"/>
                    <a:cs typeface="+mn-cs"/>
                  </a:rPr>
                  <a:t> </a:t>
                </a:r>
                <a14:m>
                  <m:oMath xmlns:m="http://schemas.openxmlformats.org/officeDocument/2006/math">
                    <m:sSub>
                      <m:sSubPr>
                        <m:ctrlPr>
                          <a:rPr kumimoji="0" lang="en-US" altLang="zh-CN" sz="2000" b="0" i="1" u="none" strike="noStrike" kern="1200" cap="none" spc="0" normalizeH="0" baseline="0" noProof="0" smtClean="0">
                            <a:ln>
                              <a:noFill/>
                            </a:ln>
                            <a:solidFill>
                              <a:prstClr val="black"/>
                            </a:solidFill>
                            <a:effectLst>
                              <a:outerShdw blurRad="38100" dist="38100" dir="2700000" algn="tl">
                                <a:srgbClr val="000000">
                                  <a:alpha val="43137"/>
                                </a:srgbClr>
                              </a:outerShdw>
                            </a:effectLst>
                            <a:uLnTx/>
                            <a:uFillTx/>
                            <a:latin typeface="Cambria Math" panose="02040503050406030204" pitchFamily="18" charset="0"/>
                            <a:cs typeface="+mn-cs"/>
                          </a:rPr>
                        </m:ctrlPr>
                      </m:sSubPr>
                      <m:e>
                        <m:r>
                          <a:rPr kumimoji="0" lang="en-US" altLang="zh-CN" sz="2000" b="0" i="1" u="none" strike="noStrike" kern="1200" cap="none" spc="0" normalizeH="0" baseline="0" noProof="0" smtClean="0">
                            <a:ln>
                              <a:noFill/>
                            </a:ln>
                            <a:solidFill>
                              <a:prstClr val="black"/>
                            </a:solidFill>
                            <a:effectLst>
                              <a:outerShdw blurRad="38100" dist="38100" dir="2700000" algn="tl">
                                <a:srgbClr val="000000">
                                  <a:alpha val="43137"/>
                                </a:srgbClr>
                              </a:outerShdw>
                            </a:effectLst>
                            <a:uLnTx/>
                            <a:uFillTx/>
                            <a:latin typeface="Cambria Math" panose="02040503050406030204" pitchFamily="18" charset="0"/>
                            <a:cs typeface="+mn-cs"/>
                          </a:rPr>
                          <m:t>𝑆</m:t>
                        </m:r>
                      </m:e>
                      <m:sub>
                        <m:r>
                          <a:rPr kumimoji="0" lang="en-US" altLang="zh-CN" sz="2000" b="0" i="1" u="none" strike="noStrike" kern="1200" cap="none" spc="0" normalizeH="0" baseline="0" noProof="0" smtClean="0">
                            <a:ln>
                              <a:noFill/>
                            </a:ln>
                            <a:solidFill>
                              <a:prstClr val="black"/>
                            </a:solidFill>
                            <a:effectLst>
                              <a:outerShdw blurRad="38100" dist="38100" dir="2700000" algn="tl">
                                <a:srgbClr val="000000">
                                  <a:alpha val="43137"/>
                                </a:srgbClr>
                              </a:outerShdw>
                            </a:effectLst>
                            <a:uLnTx/>
                            <a:uFillTx/>
                            <a:latin typeface="Cambria Math" panose="02040503050406030204" pitchFamily="18" charset="0"/>
                            <a:cs typeface="+mn-cs"/>
                          </a:rPr>
                          <m:t>𝑒</m:t>
                        </m:r>
                      </m:sub>
                    </m:sSub>
                  </m:oMath>
                </a14:m>
                <a:r>
                  <a:rPr kumimoji="0" lang="en-US" altLang="zh-CN" sz="2000" b="0" i="0" u="none" strike="noStrike" kern="1200" cap="none" spc="0" normalizeH="0" baseline="0" noProof="0">
                    <a:ln>
                      <a:noFill/>
                    </a:ln>
                    <a:solidFill>
                      <a:prstClr val="black"/>
                    </a:solidFill>
                    <a:effectLst>
                      <a:outerShdw blurRad="38100" dist="38100" dir="2700000" algn="tl">
                        <a:srgbClr val="000000">
                          <a:alpha val="43137"/>
                        </a:srgbClr>
                      </a:outerShdw>
                    </a:effectLst>
                    <a:uLnTx/>
                    <a:uFillTx/>
                    <a:latin typeface="Times New Roman" pitchFamily="18" charset="0"/>
                    <a:ea typeface="宋体" pitchFamily="2" charset="-122"/>
                    <a:cs typeface="+mn-cs"/>
                  </a:rPr>
                  <a:t> = ONBOX</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prstClr val="black"/>
                    </a:solidFill>
                    <a:effectLst>
                      <a:outerShdw blurRad="38100" dist="38100" dir="2700000" algn="tl">
                        <a:srgbClr val="000000">
                          <a:alpha val="43137"/>
                        </a:srgbClr>
                      </a:outerShdw>
                    </a:effectLst>
                    <a:uLnTx/>
                    <a:uFillTx/>
                    <a:latin typeface="Times New Roman" pitchFamily="18" charset="0"/>
                    <a:ea typeface="宋体" pitchFamily="2" charset="-122"/>
                    <a:cs typeface="+mn-cs"/>
                  </a:rPr>
                  <a:t>	 AT(BOX, C)</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prstClr val="black"/>
                    </a:solidFill>
                    <a:effectLst>
                      <a:outerShdw blurRad="38100" dist="38100" dir="2700000" algn="tl">
                        <a:srgbClr val="000000">
                          <a:alpha val="43137"/>
                        </a:srgbClr>
                      </a:outerShdw>
                    </a:effectLst>
                    <a:uLnTx/>
                    <a:uFillTx/>
                    <a:latin typeface="Times New Roman" pitchFamily="18" charset="0"/>
                    <a:ea typeface="宋体" pitchFamily="2" charset="-122"/>
                    <a:cs typeface="+mn-cs"/>
                  </a:rPr>
                  <a:t>	 AT(Banana, C)</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prstClr val="black"/>
                    </a:solidFill>
                    <a:effectLst>
                      <a:outerShdw blurRad="38100" dist="38100" dir="2700000" algn="tl">
                        <a:srgbClr val="000000">
                          <a:alpha val="43137"/>
                        </a:srgbClr>
                      </a:outerShdw>
                    </a:effectLst>
                    <a:uLnTx/>
                    <a:uFillTx/>
                    <a:latin typeface="Times New Roman" pitchFamily="18" charset="0"/>
                    <a:ea typeface="宋体" pitchFamily="2" charset="-122"/>
                    <a:cs typeface="+mn-cs"/>
                  </a:rPr>
                  <a:t>	 HB</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prstClr val="black"/>
                  </a:solidFill>
                  <a:effectLst>
                    <a:outerShdw blurRad="38100" dist="38100" dir="2700000" algn="tl">
                      <a:srgbClr val="000000">
                        <a:alpha val="43137"/>
                      </a:srgbClr>
                    </a:outerShdw>
                  </a:effectLst>
                  <a:uLnTx/>
                  <a:uFillTx/>
                  <a:latin typeface="Times New Roman" pitchFamily="18" charset="0"/>
                  <a:ea typeface="宋体" pitchFamily="2" charset="-122"/>
                  <a:cs typeface="+mn-cs"/>
                </a:endParaRPr>
              </a:p>
            </p:txBody>
          </p:sp>
        </mc:Choice>
        <mc:Fallback xmlns="">
          <p:sp>
            <p:nvSpPr>
              <p:cNvPr id="2" name="文本框 1"/>
              <p:cNvSpPr txBox="1">
                <a:spLocks noRot="1" noChangeAspect="1" noMove="1" noResize="1" noEditPoints="1" noAdjustHandles="1" noChangeArrowheads="1" noChangeShapeType="1" noTextEdit="1"/>
              </p:cNvSpPr>
              <p:nvPr/>
            </p:nvSpPr>
            <p:spPr>
              <a:xfrm>
                <a:off x="3464493" y="4211598"/>
                <a:ext cx="3513221" cy="1908215"/>
              </a:xfrm>
              <a:prstGeom prst="rect">
                <a:avLst/>
              </a:prstGeom>
              <a:blipFill>
                <a:blip r:embed="rId4"/>
                <a:stretch>
                  <a:fillRect l="-1733" t="-1917"/>
                </a:stretch>
              </a:blipFill>
            </p:spPr>
            <p:txBody>
              <a:bodyPr/>
              <a:lstStyle/>
              <a:p>
                <a:r>
                  <a:rPr lang="zh-CN" altLang="en-US">
                    <a:noFill/>
                  </a:rPr>
                  <a:t> </a:t>
                </a:r>
              </a:p>
            </p:txBody>
          </p:sp>
        </mc:Fallback>
      </mc:AlternateContent>
      <p:pic>
        <p:nvPicPr>
          <p:cNvPr id="11" name="图片 10"/>
          <p:cNvPicPr>
            <a:picLocks noChangeAspect="1"/>
          </p:cNvPicPr>
          <p:nvPr/>
        </p:nvPicPr>
        <p:blipFill>
          <a:blip r:embed="rId5"/>
          <a:stretch>
            <a:fillRect/>
          </a:stretch>
        </p:blipFill>
        <p:spPr>
          <a:xfrm>
            <a:off x="5389250" y="1984218"/>
            <a:ext cx="2708304" cy="2421297"/>
          </a:xfrm>
          <a:prstGeom prst="rect">
            <a:avLst/>
          </a:prstGeom>
        </p:spPr>
      </p:pic>
      <p:pic>
        <p:nvPicPr>
          <p:cNvPr id="10" name="图片 9"/>
          <p:cNvPicPr>
            <a:picLocks noChangeAspect="1"/>
          </p:cNvPicPr>
          <p:nvPr/>
        </p:nvPicPr>
        <p:blipFill rotWithShape="1">
          <a:blip r:embed="rId6"/>
          <a:srcRect t="2943"/>
          <a:stretch/>
        </p:blipFill>
        <p:spPr>
          <a:xfrm>
            <a:off x="6767150" y="3227832"/>
            <a:ext cx="1200043" cy="1087074"/>
          </a:xfrm>
          <a:prstGeom prst="rect">
            <a:avLst/>
          </a:prstGeom>
        </p:spPr>
      </p:pic>
    </p:spTree>
    <p:extLst>
      <p:ext uri="{BB962C8B-B14F-4D97-AF65-F5344CB8AC3E}">
        <p14:creationId xmlns:p14="http://schemas.microsoft.com/office/powerpoint/2010/main" val="3617323838"/>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70768" y="4984902"/>
            <a:ext cx="8748464" cy="1569660"/>
          </a:xfrm>
          <a:prstGeom prst="rect">
            <a:avLst/>
          </a:prstGeom>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600" b="0" i="0" u="none" strike="noStrike" kern="1200" cap="none" spc="0" normalizeH="0" baseline="0" noProof="0">
                <a:ln>
                  <a:noFill/>
                </a:ln>
                <a:solidFill>
                  <a:srgbClr val="5B9BD5">
                    <a:lumMod val="50000"/>
                  </a:srgbClr>
                </a:solidFill>
                <a:effectLst/>
                <a:uLnTx/>
                <a:uFillTx/>
                <a:latin typeface="Times New Roman" pitchFamily="18" charset="0"/>
                <a:ea typeface="宋体" pitchFamily="2" charset="-122"/>
                <a:cs typeface="+mn-cs"/>
              </a:rPr>
              <a:t>[1] "Artificial intelligence: Google's </a:t>
            </a:r>
            <a:r>
              <a:rPr kumimoji="0" lang="en-US" altLang="zh-CN" sz="1600" b="0" i="0" u="none" strike="noStrike" kern="1200" cap="none" spc="0" normalizeH="0" baseline="0" noProof="0" err="1">
                <a:ln>
                  <a:noFill/>
                </a:ln>
                <a:solidFill>
                  <a:srgbClr val="5B9BD5">
                    <a:lumMod val="50000"/>
                  </a:srgbClr>
                </a:solidFill>
                <a:effectLst/>
                <a:uLnTx/>
                <a:uFillTx/>
                <a:latin typeface="Times New Roman" pitchFamily="18" charset="0"/>
                <a:ea typeface="宋体" pitchFamily="2" charset="-122"/>
                <a:cs typeface="+mn-cs"/>
              </a:rPr>
              <a:t>AlphaGo</a:t>
            </a:r>
            <a:r>
              <a:rPr kumimoji="0" lang="en-US" altLang="zh-CN" sz="1600" b="0" i="0" u="none" strike="noStrike" kern="1200" cap="none" spc="0" normalizeH="0" baseline="0" noProof="0">
                <a:ln>
                  <a:noFill/>
                </a:ln>
                <a:solidFill>
                  <a:srgbClr val="5B9BD5">
                    <a:lumMod val="50000"/>
                  </a:srgbClr>
                </a:solidFill>
                <a:effectLst/>
                <a:uLnTx/>
                <a:uFillTx/>
                <a:latin typeface="Times New Roman" pitchFamily="18" charset="0"/>
                <a:ea typeface="宋体" pitchFamily="2" charset="-122"/>
                <a:cs typeface="+mn-cs"/>
              </a:rPr>
              <a:t> beats Go master Lee Se-</a:t>
            </a:r>
            <a:r>
              <a:rPr kumimoji="0" lang="en-US" altLang="zh-CN" sz="1600" b="0" i="0" u="none" strike="noStrike" kern="1200" cap="none" spc="0" normalizeH="0" baseline="0" noProof="0" err="1">
                <a:ln>
                  <a:noFill/>
                </a:ln>
                <a:solidFill>
                  <a:srgbClr val="5B9BD5">
                    <a:lumMod val="50000"/>
                  </a:srgbClr>
                </a:solidFill>
                <a:effectLst/>
                <a:uLnTx/>
                <a:uFillTx/>
                <a:latin typeface="Times New Roman" pitchFamily="18" charset="0"/>
                <a:ea typeface="宋体" pitchFamily="2" charset="-122"/>
                <a:cs typeface="+mn-cs"/>
              </a:rPr>
              <a:t>dol</a:t>
            </a:r>
            <a:r>
              <a:rPr kumimoji="0" lang="en-US" altLang="zh-CN" sz="1600" b="0" i="0" u="none" strike="noStrike" kern="1200" cap="none" spc="0" normalizeH="0" baseline="0" noProof="0">
                <a:ln>
                  <a:noFill/>
                </a:ln>
                <a:solidFill>
                  <a:srgbClr val="5B9BD5">
                    <a:lumMod val="50000"/>
                  </a:srgbClr>
                </a:solidFill>
                <a:effectLst/>
                <a:uLnTx/>
                <a:uFillTx/>
                <a:latin typeface="Times New Roman" pitchFamily="18" charset="0"/>
                <a:ea typeface="宋体" pitchFamily="2" charset="-122"/>
                <a:cs typeface="+mn-cs"/>
              </a:rPr>
              <a:t>". BBC News. Retrieved 17 March 2016.</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600" b="0" i="0" u="none" strike="noStrike" kern="1200" cap="none" spc="0" normalizeH="0" baseline="0" noProof="0">
                <a:ln>
                  <a:noFill/>
                </a:ln>
                <a:solidFill>
                  <a:srgbClr val="5B9BD5">
                    <a:lumMod val="50000"/>
                  </a:srgbClr>
                </a:solidFill>
                <a:effectLst/>
                <a:uLnTx/>
                <a:uFillTx/>
                <a:latin typeface="Times New Roman" pitchFamily="18" charset="0"/>
                <a:ea typeface="宋体" pitchFamily="2" charset="-122"/>
                <a:cs typeface="+mn-cs"/>
              </a:rPr>
              <a:t>[2] "Research Blog: </a:t>
            </a:r>
            <a:r>
              <a:rPr kumimoji="0" lang="en-US" altLang="zh-CN" sz="1600" b="0" i="0" u="none" strike="noStrike" kern="1200" cap="none" spc="0" normalizeH="0" baseline="0" noProof="0" err="1">
                <a:ln>
                  <a:noFill/>
                </a:ln>
                <a:solidFill>
                  <a:srgbClr val="5B9BD5">
                    <a:lumMod val="50000"/>
                  </a:srgbClr>
                </a:solidFill>
                <a:effectLst/>
                <a:uLnTx/>
                <a:uFillTx/>
                <a:latin typeface="Times New Roman" pitchFamily="18" charset="0"/>
                <a:ea typeface="宋体" pitchFamily="2" charset="-122"/>
                <a:cs typeface="+mn-cs"/>
              </a:rPr>
              <a:t>AlphaGo</a:t>
            </a:r>
            <a:r>
              <a:rPr kumimoji="0" lang="en-US" altLang="zh-CN" sz="1600" b="0" i="0" u="none" strike="noStrike" kern="1200" cap="none" spc="0" normalizeH="0" baseline="0" noProof="0">
                <a:ln>
                  <a:noFill/>
                </a:ln>
                <a:solidFill>
                  <a:srgbClr val="5B9BD5">
                    <a:lumMod val="50000"/>
                  </a:srgbClr>
                </a:solidFill>
                <a:effectLst/>
                <a:uLnTx/>
                <a:uFillTx/>
                <a:latin typeface="Times New Roman" pitchFamily="18" charset="0"/>
                <a:ea typeface="宋体" pitchFamily="2" charset="-122"/>
                <a:cs typeface="+mn-cs"/>
              </a:rPr>
              <a:t>: Mastering the ancient game of Go with Machine Learning". Google Research Blog. 27 January 2016.</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600" b="0" i="0" u="none" strike="noStrike" kern="1200" cap="none" spc="0" normalizeH="0" baseline="0" noProof="0">
                <a:ln>
                  <a:noFill/>
                </a:ln>
                <a:solidFill>
                  <a:srgbClr val="5B9BD5">
                    <a:lumMod val="50000"/>
                  </a:srgbClr>
                </a:solidFill>
                <a:effectLst/>
                <a:uLnTx/>
                <a:uFillTx/>
                <a:latin typeface="Times New Roman" pitchFamily="18" charset="0"/>
                <a:ea typeface="宋体" pitchFamily="2" charset="-122"/>
                <a:cs typeface="+mn-cs"/>
              </a:rPr>
              <a:t>[3] "Google achieves AI 'breakthrough' by beating Go champion". BBC News. 27 January 2016.</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600" b="0" i="0" u="none" strike="noStrike" kern="1200" cap="none" spc="0" normalizeH="0" baseline="0" noProof="0">
                <a:ln>
                  <a:noFill/>
                </a:ln>
                <a:solidFill>
                  <a:srgbClr val="5B9BD5">
                    <a:lumMod val="50000"/>
                  </a:srgbClr>
                </a:solidFill>
                <a:effectLst/>
                <a:uLnTx/>
                <a:uFillTx/>
                <a:latin typeface="Times New Roman" pitchFamily="18" charset="0"/>
                <a:ea typeface="宋体" pitchFamily="2" charset="-122"/>
                <a:cs typeface="+mn-cs"/>
              </a:rPr>
              <a:t>[4] "Match 1 - Google </a:t>
            </a:r>
            <a:r>
              <a:rPr kumimoji="0" lang="en-US" altLang="zh-CN" sz="1600" b="0" i="0" u="none" strike="noStrike" kern="1200" cap="none" spc="0" normalizeH="0" baseline="0" noProof="0" err="1">
                <a:ln>
                  <a:noFill/>
                </a:ln>
                <a:solidFill>
                  <a:srgbClr val="5B9BD5">
                    <a:lumMod val="50000"/>
                  </a:srgbClr>
                </a:solidFill>
                <a:effectLst/>
                <a:uLnTx/>
                <a:uFillTx/>
                <a:latin typeface="Times New Roman" pitchFamily="18" charset="0"/>
                <a:ea typeface="宋体" pitchFamily="2" charset="-122"/>
                <a:cs typeface="+mn-cs"/>
              </a:rPr>
              <a:t>DeepMind</a:t>
            </a:r>
            <a:r>
              <a:rPr kumimoji="0" lang="en-US" altLang="zh-CN" sz="1600" b="0" i="0" u="none" strike="noStrike" kern="1200" cap="none" spc="0" normalizeH="0" baseline="0" noProof="0">
                <a:ln>
                  <a:noFill/>
                </a:ln>
                <a:solidFill>
                  <a:srgbClr val="5B9BD5">
                    <a:lumMod val="50000"/>
                  </a:srgbClr>
                </a:solidFill>
                <a:effectLst/>
                <a:uLnTx/>
                <a:uFillTx/>
                <a:latin typeface="Times New Roman" pitchFamily="18" charset="0"/>
                <a:ea typeface="宋体" pitchFamily="2" charset="-122"/>
                <a:cs typeface="+mn-cs"/>
              </a:rPr>
              <a:t> Challenge Match: Lee </a:t>
            </a:r>
            <a:r>
              <a:rPr kumimoji="0" lang="en-US" altLang="zh-CN" sz="1600" b="0" i="0" u="none" strike="noStrike" kern="1200" cap="none" spc="0" normalizeH="0" baseline="0" noProof="0" err="1">
                <a:ln>
                  <a:noFill/>
                </a:ln>
                <a:solidFill>
                  <a:srgbClr val="5B9BD5">
                    <a:lumMod val="50000"/>
                  </a:srgbClr>
                </a:solidFill>
                <a:effectLst/>
                <a:uLnTx/>
                <a:uFillTx/>
                <a:latin typeface="Times New Roman" pitchFamily="18" charset="0"/>
                <a:ea typeface="宋体" pitchFamily="2" charset="-122"/>
                <a:cs typeface="+mn-cs"/>
              </a:rPr>
              <a:t>Sedol</a:t>
            </a:r>
            <a:r>
              <a:rPr kumimoji="0" lang="en-US" altLang="zh-CN" sz="1600" b="0" i="0" u="none" strike="noStrike" kern="1200" cap="none" spc="0" normalizeH="0" baseline="0" noProof="0">
                <a:ln>
                  <a:noFill/>
                </a:ln>
                <a:solidFill>
                  <a:srgbClr val="5B9BD5">
                    <a:lumMod val="50000"/>
                  </a:srgbClr>
                </a:solidFill>
                <a:effectLst/>
                <a:uLnTx/>
                <a:uFillTx/>
                <a:latin typeface="Times New Roman" pitchFamily="18" charset="0"/>
                <a:ea typeface="宋体" pitchFamily="2" charset="-122"/>
                <a:cs typeface="+mn-cs"/>
              </a:rPr>
              <a:t> </a:t>
            </a:r>
            <a:r>
              <a:rPr kumimoji="0" lang="en-US" altLang="zh-CN" sz="1600" b="0" i="0" u="none" strike="noStrike" kern="1200" cap="none" spc="0" normalizeH="0" baseline="0" noProof="0" err="1">
                <a:ln>
                  <a:noFill/>
                </a:ln>
                <a:solidFill>
                  <a:srgbClr val="5B9BD5">
                    <a:lumMod val="50000"/>
                  </a:srgbClr>
                </a:solidFill>
                <a:effectLst/>
                <a:uLnTx/>
                <a:uFillTx/>
                <a:latin typeface="Times New Roman" pitchFamily="18" charset="0"/>
                <a:ea typeface="宋体" pitchFamily="2" charset="-122"/>
                <a:cs typeface="+mn-cs"/>
              </a:rPr>
              <a:t>vs</a:t>
            </a:r>
            <a:r>
              <a:rPr kumimoji="0" lang="en-US" altLang="zh-CN" sz="1600" b="0" i="0" u="none" strike="noStrike" kern="1200" cap="none" spc="0" normalizeH="0" baseline="0" noProof="0">
                <a:ln>
                  <a:noFill/>
                </a:ln>
                <a:solidFill>
                  <a:srgbClr val="5B9BD5">
                    <a:lumMod val="50000"/>
                  </a:srgbClr>
                </a:solidFill>
                <a:effectLst/>
                <a:uLnTx/>
                <a:uFillTx/>
                <a:latin typeface="Times New Roman" pitchFamily="18" charset="0"/>
                <a:ea typeface="宋体" pitchFamily="2" charset="-122"/>
                <a:cs typeface="+mn-cs"/>
              </a:rPr>
              <a:t> </a:t>
            </a:r>
            <a:r>
              <a:rPr kumimoji="0" lang="en-US" altLang="zh-CN" sz="1600" b="0" i="0" u="none" strike="noStrike" kern="1200" cap="none" spc="0" normalizeH="0" baseline="0" noProof="0" err="1">
                <a:ln>
                  <a:noFill/>
                </a:ln>
                <a:solidFill>
                  <a:srgbClr val="5B9BD5">
                    <a:lumMod val="50000"/>
                  </a:srgbClr>
                </a:solidFill>
                <a:effectLst/>
                <a:uLnTx/>
                <a:uFillTx/>
                <a:latin typeface="Times New Roman" pitchFamily="18" charset="0"/>
                <a:ea typeface="宋体" pitchFamily="2" charset="-122"/>
                <a:cs typeface="+mn-cs"/>
              </a:rPr>
              <a:t>AlphaGo</a:t>
            </a:r>
            <a:r>
              <a:rPr kumimoji="0" lang="en-US" altLang="zh-CN" sz="1600" b="0" i="0" u="none" strike="noStrike" kern="1200" cap="none" spc="0" normalizeH="0" baseline="0" noProof="0">
                <a:ln>
                  <a:noFill/>
                </a:ln>
                <a:solidFill>
                  <a:srgbClr val="5B9BD5">
                    <a:lumMod val="50000"/>
                  </a:srgbClr>
                </a:solidFill>
                <a:effectLst/>
                <a:uLnTx/>
                <a:uFillTx/>
                <a:latin typeface="Times New Roman" pitchFamily="18" charset="0"/>
                <a:ea typeface="宋体" pitchFamily="2" charset="-122"/>
                <a:cs typeface="+mn-cs"/>
              </a:rPr>
              <a:t>". 8 March 2016.</a:t>
            </a:r>
            <a:endParaRPr kumimoji="0" lang="zh-CN" altLang="en-US" sz="1600" b="0" i="0" u="none" strike="noStrike" kern="1200" cap="none" spc="0" normalizeH="0" baseline="0" noProof="0">
              <a:ln>
                <a:noFill/>
              </a:ln>
              <a:solidFill>
                <a:srgbClr val="5B9BD5">
                  <a:lumMod val="50000"/>
                </a:srgbClr>
              </a:solidFill>
              <a:effectLst/>
              <a:uLnTx/>
              <a:uFillTx/>
              <a:latin typeface="Times New Roman" pitchFamily="18" charset="0"/>
              <a:ea typeface="宋体" pitchFamily="2" charset="-122"/>
              <a:cs typeface="+mn-cs"/>
            </a:endParaRPr>
          </a:p>
        </p:txBody>
      </p:sp>
      <p:cxnSp>
        <p:nvCxnSpPr>
          <p:cNvPr id="7" name="直接连接符 6"/>
          <p:cNvCxnSpPr/>
          <p:nvPr/>
        </p:nvCxnSpPr>
        <p:spPr bwMode="auto">
          <a:xfrm flipV="1">
            <a:off x="0" y="4869160"/>
            <a:ext cx="9144000" cy="593"/>
          </a:xfrm>
          <a:prstGeom prst="line">
            <a:avLst/>
          </a:prstGeom>
          <a:ln w="381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0" name="组合 9"/>
          <p:cNvGrpSpPr/>
          <p:nvPr/>
        </p:nvGrpSpPr>
        <p:grpSpPr>
          <a:xfrm>
            <a:off x="539552" y="2276872"/>
            <a:ext cx="3744838" cy="1583904"/>
            <a:chOff x="5229290" y="-891480"/>
            <a:chExt cx="6164489" cy="2228341"/>
          </a:xfrm>
        </p:grpSpPr>
        <p:grpSp>
          <p:nvGrpSpPr>
            <p:cNvPr id="9" name="组合 8"/>
            <p:cNvGrpSpPr/>
            <p:nvPr/>
          </p:nvGrpSpPr>
          <p:grpSpPr>
            <a:xfrm>
              <a:off x="5229290" y="-891479"/>
              <a:ext cx="2488512" cy="2228340"/>
              <a:chOff x="10051609" y="1916832"/>
              <a:chExt cx="2488512" cy="2228340"/>
            </a:xfrm>
          </p:grpSpPr>
          <p:pic>
            <p:nvPicPr>
              <p:cNvPr id="2052" name="Picture 4" descr="https://encrypted-tbn2.gstatic.com/images?q=tbn:ANd9GcRcE6pL6xKBhYgmvnC6PoUoBYmSZpPsKuaLe4me46W-syv-KKXg4w"/>
              <p:cNvPicPr>
                <a:picLocks noChangeAspect="1" noChangeArrowheads="1"/>
              </p:cNvPicPr>
              <p:nvPr/>
            </p:nvPicPr>
            <p:blipFill rotWithShape="1">
              <a:blip r:embed="rId3">
                <a:extLst>
                  <a:ext uri="{28A0092B-C50C-407E-A947-70E740481C1C}">
                    <a14:useLocalDpi xmlns:a14="http://schemas.microsoft.com/office/drawing/2010/main" val="0"/>
                  </a:ext>
                </a:extLst>
              </a:blip>
              <a:srcRect t="22589" b="25432"/>
              <a:stretch/>
            </p:blipFill>
            <p:spPr bwMode="auto">
              <a:xfrm>
                <a:off x="10051609" y="1916832"/>
                <a:ext cx="2488512" cy="795996"/>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7xkeb4.com2.z0.glb.qiniucdn.com/FmYctsz8gdcjCeFrGeqohTlHjTG8"/>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46095"/>
              <a:stretch/>
            </p:blipFill>
            <p:spPr bwMode="auto">
              <a:xfrm>
                <a:off x="10051609" y="2712827"/>
                <a:ext cx="2488512" cy="1432345"/>
              </a:xfrm>
              <a:prstGeom prst="rect">
                <a:avLst/>
              </a:prstGeom>
              <a:noFill/>
              <a:extLst>
                <a:ext uri="{909E8E84-426E-40DD-AFC4-6F175D3DCCD1}">
                  <a14:hiddenFill xmlns:a14="http://schemas.microsoft.com/office/drawing/2010/main">
                    <a:solidFill>
                      <a:srgbClr val="FFFFFF"/>
                    </a:solidFill>
                  </a14:hiddenFill>
                </a:ext>
              </a:extLst>
            </p:spPr>
          </p:pic>
        </p:grpSp>
        <p:pic>
          <p:nvPicPr>
            <p:cNvPr id="2056" name="Picture 8" descr="https://i.ytimg.com/vi/Qpeq7FqQhgE/hqdefault.jpg"/>
            <p:cNvPicPr>
              <a:picLocks noChangeAspect="1" noChangeArrowheads="1"/>
            </p:cNvPicPr>
            <p:nvPr/>
          </p:nvPicPr>
          <p:blipFill rotWithShape="1">
            <a:blip r:embed="rId5">
              <a:extLst>
                <a:ext uri="{28A0092B-C50C-407E-A947-70E740481C1C}">
                  <a14:useLocalDpi xmlns:a14="http://schemas.microsoft.com/office/drawing/2010/main" val="0"/>
                </a:ext>
              </a:extLst>
            </a:blip>
            <a:srcRect l="42155" t="22765" b="21951"/>
            <a:stretch/>
          </p:blipFill>
          <p:spPr bwMode="auto">
            <a:xfrm>
              <a:off x="7727652" y="-891480"/>
              <a:ext cx="3666127" cy="2225275"/>
            </a:xfrm>
            <a:prstGeom prst="rect">
              <a:avLst/>
            </a:prstGeom>
            <a:noFill/>
            <a:extLst>
              <a:ext uri="{909E8E84-426E-40DD-AFC4-6F175D3DCCD1}">
                <a14:hiddenFill xmlns:a14="http://schemas.microsoft.com/office/drawing/2010/main">
                  <a:solidFill>
                    <a:srgbClr val="FFFFFF"/>
                  </a:solidFill>
                </a14:hiddenFill>
              </a:ext>
            </a:extLst>
          </p:spPr>
        </p:pic>
      </p:grpSp>
      <p:sp>
        <p:nvSpPr>
          <p:cNvPr id="6" name="Rectangle 5"/>
          <p:cNvSpPr/>
          <p:nvPr/>
        </p:nvSpPr>
        <p:spPr>
          <a:xfrm>
            <a:off x="-107681" y="3945880"/>
            <a:ext cx="4972772" cy="707886"/>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2000" b="1" i="0" u="none" strike="noStrike" kern="1200" cap="none" spc="0" normalizeH="0" baseline="0" noProof="0">
                <a:ln>
                  <a:noFill/>
                </a:ln>
                <a:solidFill>
                  <a:srgbClr val="1E4E79"/>
                </a:solidFill>
                <a:effectLst/>
                <a:uLnTx/>
                <a:uFillTx/>
                <a:latin typeface="Arial" panose="020B0604020202020204" pitchFamily="34" charset="0"/>
                <a:ea typeface="宋体" pitchFamily="2" charset="-122"/>
                <a:cs typeface="Arial" panose="020B0604020202020204" pitchFamily="34" charset="0"/>
              </a:rPr>
              <a:t>2015.10</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1" i="0" u="none" strike="noStrike" kern="1200" cap="none" spc="0" normalizeH="0" baseline="0" noProof="0" err="1">
                <a:ln>
                  <a:noFill/>
                </a:ln>
                <a:solidFill>
                  <a:srgbClr val="1E4E79"/>
                </a:solidFill>
                <a:effectLst/>
                <a:uLnTx/>
                <a:uFillTx/>
                <a:latin typeface="Arial" panose="020B0604020202020204" pitchFamily="34" charset="0"/>
                <a:ea typeface="宋体" pitchFamily="2" charset="-122"/>
                <a:cs typeface="Arial" panose="020B0604020202020204" pitchFamily="34" charset="0"/>
              </a:rPr>
              <a:t>Alphago</a:t>
            </a:r>
            <a:r>
              <a:rPr kumimoji="0" lang="en-US" sz="2000" b="1" i="0" u="none" strike="noStrike" kern="1200" cap="none" spc="0" normalizeH="0" baseline="0" noProof="0">
                <a:ln>
                  <a:noFill/>
                </a:ln>
                <a:solidFill>
                  <a:srgbClr val="1E4E79"/>
                </a:solidFill>
                <a:effectLst/>
                <a:uLnTx/>
                <a:uFillTx/>
                <a:latin typeface="Arial" panose="020B0604020202020204" pitchFamily="34" charset="0"/>
                <a:ea typeface="宋体" pitchFamily="2" charset="-122"/>
                <a:cs typeface="Arial" panose="020B0604020202020204" pitchFamily="34" charset="0"/>
              </a:rPr>
              <a:t> 5:0 Fan </a:t>
            </a:r>
            <a:r>
              <a:rPr kumimoji="0" lang="en-US" sz="2000" b="1" i="0" u="none" strike="noStrike" kern="1200" cap="none" spc="0" normalizeH="0" baseline="0" noProof="0" err="1">
                <a:ln>
                  <a:noFill/>
                </a:ln>
                <a:solidFill>
                  <a:srgbClr val="1E4E79"/>
                </a:solidFill>
                <a:effectLst/>
                <a:uLnTx/>
                <a:uFillTx/>
                <a:latin typeface="Arial" panose="020B0604020202020204" pitchFamily="34" charset="0"/>
                <a:ea typeface="宋体" pitchFamily="2" charset="-122"/>
                <a:cs typeface="Arial" panose="020B0604020202020204" pitchFamily="34" charset="0"/>
              </a:rPr>
              <a:t>Hui</a:t>
            </a:r>
            <a:r>
              <a:rPr kumimoji="0" lang="en-US" sz="2000" b="1" i="0" u="none" strike="noStrike" kern="1200" cap="none" spc="0" normalizeH="0" baseline="0" noProof="0">
                <a:ln>
                  <a:noFill/>
                </a:ln>
                <a:solidFill>
                  <a:srgbClr val="1E4E79"/>
                </a:solidFill>
                <a:effectLst/>
                <a:uLnTx/>
                <a:uFillTx/>
                <a:latin typeface="Arial" panose="020B0604020202020204" pitchFamily="34" charset="0"/>
                <a:ea typeface="宋体" pitchFamily="2" charset="-122"/>
                <a:cs typeface="Arial" panose="020B0604020202020204" pitchFamily="34" charset="0"/>
              </a:rPr>
              <a:t> (2 </a:t>
            </a:r>
            <a:r>
              <a:rPr kumimoji="0" lang="en-US" sz="2000" b="1" i="0" u="none" strike="noStrike" kern="1200" cap="none" spc="0" normalizeH="0" baseline="0" noProof="0" err="1">
                <a:ln>
                  <a:noFill/>
                </a:ln>
                <a:solidFill>
                  <a:srgbClr val="1E4E79"/>
                </a:solidFill>
                <a:effectLst/>
                <a:uLnTx/>
                <a:uFillTx/>
                <a:latin typeface="Arial" panose="020B0604020202020204" pitchFamily="34" charset="0"/>
                <a:ea typeface="宋体" pitchFamily="2" charset="-122"/>
                <a:cs typeface="Arial" panose="020B0604020202020204" pitchFamily="34" charset="0"/>
              </a:rPr>
              <a:t>dan</a:t>
            </a:r>
            <a:r>
              <a:rPr kumimoji="0" lang="en-US" sz="2000" b="1" i="0" u="none" strike="noStrike" kern="1200" cap="none" spc="0" normalizeH="0" baseline="0" noProof="0">
                <a:ln>
                  <a:noFill/>
                </a:ln>
                <a:solidFill>
                  <a:srgbClr val="1E4E79"/>
                </a:solidFill>
                <a:effectLst/>
                <a:uLnTx/>
                <a:uFillTx/>
                <a:latin typeface="Arial" panose="020B0604020202020204" pitchFamily="34" charset="0"/>
                <a:ea typeface="宋体" pitchFamily="2" charset="-122"/>
                <a:cs typeface="Arial" panose="020B0604020202020204" pitchFamily="34" charset="0"/>
              </a:rPr>
              <a:t> Pro.)</a:t>
            </a:r>
            <a:endParaRPr kumimoji="0" lang="en-GB" sz="2000" b="1" i="0" u="none" strike="noStrike" kern="1200" cap="none" spc="0" normalizeH="0" baseline="0" noProof="0">
              <a:ln>
                <a:noFill/>
              </a:ln>
              <a:solidFill>
                <a:srgbClr val="1E4E79"/>
              </a:solidFill>
              <a:effectLst/>
              <a:uLnTx/>
              <a:uFillTx/>
              <a:latin typeface="Arial" panose="020B0604020202020204" pitchFamily="34" charset="0"/>
              <a:ea typeface="宋体" pitchFamily="2" charset="-122"/>
              <a:cs typeface="Arial" panose="020B0604020202020204" pitchFamily="34" charset="0"/>
            </a:endParaRPr>
          </a:p>
        </p:txBody>
      </p:sp>
      <p:sp>
        <p:nvSpPr>
          <p:cNvPr id="12" name="Rectangle 11"/>
          <p:cNvSpPr/>
          <p:nvPr/>
        </p:nvSpPr>
        <p:spPr>
          <a:xfrm>
            <a:off x="4653416" y="3945880"/>
            <a:ext cx="4490583" cy="707886"/>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2000" b="1" i="0" u="none" strike="noStrike" kern="1200" cap="none" spc="0" normalizeH="0" baseline="0" noProof="0">
                <a:ln>
                  <a:noFill/>
                </a:ln>
                <a:solidFill>
                  <a:srgbClr val="1E4E79"/>
                </a:solidFill>
                <a:effectLst/>
                <a:uLnTx/>
                <a:uFillTx/>
                <a:latin typeface="Arial" panose="020B0604020202020204" pitchFamily="34" charset="0"/>
                <a:ea typeface="宋体" pitchFamily="2" charset="-122"/>
                <a:cs typeface="Arial" panose="020B0604020202020204" pitchFamily="34" charset="0"/>
              </a:rPr>
              <a:t>2016.3</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1" i="0" u="none" strike="noStrike" kern="1200" cap="none" spc="0" normalizeH="0" baseline="0" noProof="0" err="1">
                <a:ln>
                  <a:noFill/>
                </a:ln>
                <a:solidFill>
                  <a:srgbClr val="1E4E79"/>
                </a:solidFill>
                <a:effectLst/>
                <a:uLnTx/>
                <a:uFillTx/>
                <a:latin typeface="Arial" panose="020B0604020202020204" pitchFamily="34" charset="0"/>
                <a:ea typeface="宋体" pitchFamily="2" charset="-122"/>
                <a:cs typeface="Arial" panose="020B0604020202020204" pitchFamily="34" charset="0"/>
              </a:rPr>
              <a:t>Alphago</a:t>
            </a:r>
            <a:r>
              <a:rPr kumimoji="0" lang="en-US" sz="2000" b="1" i="0" u="none" strike="noStrike" kern="1200" cap="none" spc="0" normalizeH="0" baseline="0" noProof="0">
                <a:ln>
                  <a:noFill/>
                </a:ln>
                <a:solidFill>
                  <a:srgbClr val="1E4E79"/>
                </a:solidFill>
                <a:effectLst/>
                <a:uLnTx/>
                <a:uFillTx/>
                <a:latin typeface="Arial" panose="020B0604020202020204" pitchFamily="34" charset="0"/>
                <a:ea typeface="宋体" pitchFamily="2" charset="-122"/>
                <a:cs typeface="Arial" panose="020B0604020202020204" pitchFamily="34" charset="0"/>
              </a:rPr>
              <a:t> 4:1 Lee </a:t>
            </a:r>
            <a:r>
              <a:rPr kumimoji="0" lang="en-US" sz="2000" b="1" i="0" u="none" strike="noStrike" kern="1200" cap="none" spc="0" normalizeH="0" baseline="0" noProof="0" err="1">
                <a:ln>
                  <a:noFill/>
                </a:ln>
                <a:solidFill>
                  <a:srgbClr val="1E4E79"/>
                </a:solidFill>
                <a:effectLst/>
                <a:uLnTx/>
                <a:uFillTx/>
                <a:latin typeface="Arial" panose="020B0604020202020204" pitchFamily="34" charset="0"/>
                <a:ea typeface="宋体" pitchFamily="2" charset="-122"/>
                <a:cs typeface="Arial" panose="020B0604020202020204" pitchFamily="34" charset="0"/>
              </a:rPr>
              <a:t>Sedol</a:t>
            </a:r>
            <a:r>
              <a:rPr kumimoji="0" lang="en-US" sz="2000" b="1" i="0" u="none" strike="noStrike" kern="1200" cap="none" spc="0" normalizeH="0" baseline="0" noProof="0">
                <a:ln>
                  <a:noFill/>
                </a:ln>
                <a:solidFill>
                  <a:srgbClr val="1E4E79"/>
                </a:solidFill>
                <a:effectLst/>
                <a:uLnTx/>
                <a:uFillTx/>
                <a:latin typeface="Arial" panose="020B0604020202020204" pitchFamily="34" charset="0"/>
                <a:ea typeface="宋体" pitchFamily="2" charset="-122"/>
                <a:cs typeface="Arial" panose="020B0604020202020204" pitchFamily="34" charset="0"/>
              </a:rPr>
              <a:t> (9 </a:t>
            </a:r>
            <a:r>
              <a:rPr kumimoji="0" lang="en-US" sz="2000" b="1" i="0" u="none" strike="noStrike" kern="1200" cap="none" spc="0" normalizeH="0" baseline="0" noProof="0" err="1">
                <a:ln>
                  <a:noFill/>
                </a:ln>
                <a:solidFill>
                  <a:srgbClr val="1E4E79"/>
                </a:solidFill>
                <a:effectLst/>
                <a:uLnTx/>
                <a:uFillTx/>
                <a:latin typeface="Arial" panose="020B0604020202020204" pitchFamily="34" charset="0"/>
                <a:ea typeface="宋体" pitchFamily="2" charset="-122"/>
                <a:cs typeface="Arial" panose="020B0604020202020204" pitchFamily="34" charset="0"/>
              </a:rPr>
              <a:t>dan</a:t>
            </a:r>
            <a:r>
              <a:rPr kumimoji="0" lang="en-US" sz="2000" b="1" i="0" u="none" strike="noStrike" kern="1200" cap="none" spc="0" normalizeH="0" baseline="0" noProof="0">
                <a:ln>
                  <a:noFill/>
                </a:ln>
                <a:solidFill>
                  <a:srgbClr val="1E4E79"/>
                </a:solidFill>
                <a:effectLst/>
                <a:uLnTx/>
                <a:uFillTx/>
                <a:latin typeface="Arial" panose="020B0604020202020204" pitchFamily="34" charset="0"/>
                <a:ea typeface="宋体" pitchFamily="2" charset="-122"/>
                <a:cs typeface="Arial" panose="020B0604020202020204" pitchFamily="34" charset="0"/>
              </a:rPr>
              <a:t> Pro.)</a:t>
            </a:r>
            <a:endParaRPr kumimoji="0" lang="en-GB" sz="2000" b="1" i="0" u="none" strike="noStrike" kern="1200" cap="none" spc="0" normalizeH="0" baseline="0" noProof="0">
              <a:ln>
                <a:noFill/>
              </a:ln>
              <a:solidFill>
                <a:srgbClr val="1E4E79"/>
              </a:solidFill>
              <a:effectLst/>
              <a:uLnTx/>
              <a:uFillTx/>
              <a:latin typeface="Arial" panose="020B0604020202020204" pitchFamily="34" charset="0"/>
              <a:ea typeface="宋体" pitchFamily="2" charset="-122"/>
              <a:cs typeface="Arial" panose="020B0604020202020204" pitchFamily="34" charset="0"/>
            </a:endParaRPr>
          </a:p>
        </p:txBody>
      </p:sp>
      <p:grpSp>
        <p:nvGrpSpPr>
          <p:cNvPr id="8" name="Group 7"/>
          <p:cNvGrpSpPr/>
          <p:nvPr/>
        </p:nvGrpSpPr>
        <p:grpSpPr>
          <a:xfrm>
            <a:off x="4860032" y="2276872"/>
            <a:ext cx="3432676" cy="1581724"/>
            <a:chOff x="5157282" y="2934419"/>
            <a:chExt cx="3159134" cy="1568012"/>
          </a:xfrm>
        </p:grpSpPr>
        <p:pic>
          <p:nvPicPr>
            <p:cNvPr id="2058" name="Picture 10" descr="http://m.koreaittimes.com/images/imagecache/large/Lee%20sedol%20vs%20alphago.jpg"/>
            <p:cNvPicPr>
              <a:picLocks noChangeAspect="1" noChangeArrowheads="1"/>
            </p:cNvPicPr>
            <p:nvPr/>
          </p:nvPicPr>
          <p:blipFill rotWithShape="1">
            <a:blip r:embed="rId6">
              <a:extLst>
                <a:ext uri="{28A0092B-C50C-407E-A947-70E740481C1C}">
                  <a14:useLocalDpi xmlns:a14="http://schemas.microsoft.com/office/drawing/2010/main" val="0"/>
                </a:ext>
              </a:extLst>
            </a:blip>
            <a:srcRect r="51585"/>
            <a:stretch/>
          </p:blipFill>
          <p:spPr bwMode="auto">
            <a:xfrm>
              <a:off x="7057433" y="2947400"/>
              <a:ext cx="1258983" cy="1555031"/>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0" descr="http://m.koreaittimes.com/images/imagecache/large/Lee%20sedol%20vs%20alphago.jpg"/>
            <p:cNvPicPr>
              <a:picLocks noChangeAspect="1" noChangeArrowheads="1"/>
            </p:cNvPicPr>
            <p:nvPr/>
          </p:nvPicPr>
          <p:blipFill rotWithShape="1">
            <a:blip r:embed="rId6">
              <a:extLst>
                <a:ext uri="{28A0092B-C50C-407E-A947-70E740481C1C}">
                  <a14:useLocalDpi xmlns:a14="http://schemas.microsoft.com/office/drawing/2010/main" val="0"/>
                </a:ext>
              </a:extLst>
            </a:blip>
            <a:srcRect l="49588"/>
            <a:stretch/>
          </p:blipFill>
          <p:spPr bwMode="auto">
            <a:xfrm>
              <a:off x="5157282" y="2952177"/>
              <a:ext cx="1304783" cy="1547775"/>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8" descr="https://i.ytimg.com/vi/Qpeq7FqQhgE/hqdefault.jpg"/>
            <p:cNvPicPr>
              <a:picLocks noChangeAspect="1" noChangeArrowheads="1"/>
            </p:cNvPicPr>
            <p:nvPr/>
          </p:nvPicPr>
          <p:blipFill rotWithShape="1">
            <a:blip r:embed="rId5">
              <a:extLst>
                <a:ext uri="{28A0092B-C50C-407E-A947-70E740481C1C}">
                  <a14:useLocalDpi xmlns:a14="http://schemas.microsoft.com/office/drawing/2010/main" val="0"/>
                </a:ext>
              </a:extLst>
            </a:blip>
            <a:srcRect l="42325" t="22765" r="40510" b="21951"/>
            <a:stretch/>
          </p:blipFill>
          <p:spPr bwMode="auto">
            <a:xfrm>
              <a:off x="6409361" y="2934419"/>
              <a:ext cx="648072" cy="1565533"/>
            </a:xfrm>
            <a:prstGeom prst="rect">
              <a:avLst/>
            </a:prstGeom>
            <a:noFill/>
            <a:extLst>
              <a:ext uri="{909E8E84-426E-40DD-AFC4-6F175D3DCCD1}">
                <a14:hiddenFill xmlns:a14="http://schemas.microsoft.com/office/drawing/2010/main">
                  <a:solidFill>
                    <a:srgbClr val="FFFFFF"/>
                  </a:solidFill>
                </a14:hiddenFill>
              </a:ext>
            </a:extLst>
          </p:spPr>
        </p:pic>
      </p:grpSp>
      <p:sp>
        <p:nvSpPr>
          <p:cNvPr id="16" name="矩形 15"/>
          <p:cNvSpPr/>
          <p:nvPr/>
        </p:nvSpPr>
        <p:spPr>
          <a:xfrm>
            <a:off x="914695" y="308399"/>
            <a:ext cx="2108269" cy="646331"/>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3600" b="1" i="0" u="none" strike="noStrike" kern="1200" cap="none" spc="0" normalizeH="0" baseline="0" noProof="0">
                <a:ln>
                  <a:noFill/>
                </a:ln>
                <a:solidFill>
                  <a:srgbClr val="1557AE"/>
                </a:solidFill>
                <a:effectLst/>
                <a:uLnTx/>
                <a:uFillTx/>
                <a:latin typeface="Arial" panose="020B0604020202020204" pitchFamily="34" charset="0"/>
                <a:ea typeface="宋体" pitchFamily="2" charset="-122"/>
                <a:cs typeface="Arial" panose="020B0604020202020204" pitchFamily="34" charset="0"/>
              </a:rPr>
              <a:t>AlphaGo</a:t>
            </a:r>
          </a:p>
        </p:txBody>
      </p:sp>
      <p:sp>
        <p:nvSpPr>
          <p:cNvPr id="17" name="矩形 16"/>
          <p:cNvSpPr/>
          <p:nvPr/>
        </p:nvSpPr>
        <p:spPr>
          <a:xfrm>
            <a:off x="43130" y="669715"/>
            <a:ext cx="548227" cy="261610"/>
          </a:xfrm>
          <a:prstGeom prst="rect">
            <a:avLst/>
          </a:prstGeom>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700" b="0" i="0" u="none" strike="noStrike" kern="0" cap="none" spc="0" normalizeH="0" baseline="0" noProof="0">
                <a:ln>
                  <a:noFill/>
                </a:ln>
                <a:solidFill>
                  <a:prstClr val="white"/>
                </a:solidFill>
                <a:effectLst/>
                <a:uLnTx/>
                <a:uFillTx/>
                <a:latin typeface="Berlin Sans FB Demi" panose="020E0802020502020306" pitchFamily="34" charset="0"/>
                <a:ea typeface="黑体"/>
                <a:cs typeface="+mn-cs"/>
              </a:rPr>
              <a:t>PART</a:t>
            </a:r>
            <a:endParaRPr kumimoji="0" lang="zh-CN" altLang="en-US" sz="1700" b="0" i="0" u="none" strike="noStrike" kern="0" cap="none" spc="0" normalizeH="0" baseline="0" noProof="0">
              <a:ln>
                <a:noFill/>
              </a:ln>
              <a:solidFill>
                <a:prstClr val="white"/>
              </a:solidFill>
              <a:effectLst/>
              <a:uLnTx/>
              <a:uFillTx/>
              <a:latin typeface="Berlin Sans FB Demi" panose="020E0802020502020306" pitchFamily="34" charset="0"/>
              <a:ea typeface="黑体"/>
              <a:cs typeface="+mn-cs"/>
            </a:endParaRPr>
          </a:p>
        </p:txBody>
      </p:sp>
      <p:sp>
        <p:nvSpPr>
          <p:cNvPr id="18" name="矩形 17"/>
          <p:cNvSpPr/>
          <p:nvPr/>
        </p:nvSpPr>
        <p:spPr>
          <a:xfrm>
            <a:off x="67274" y="145115"/>
            <a:ext cx="482824" cy="64633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0" cap="none" spc="0" normalizeH="0" baseline="0" noProof="0">
                <a:ln>
                  <a:noFill/>
                </a:ln>
                <a:solidFill>
                  <a:prstClr val="white"/>
                </a:solidFill>
                <a:effectLst/>
                <a:uLnTx/>
                <a:uFillTx/>
                <a:latin typeface="Broadway" panose="04040905080B02020502" pitchFamily="82" charset="0"/>
                <a:ea typeface="黑体"/>
                <a:cs typeface="+mn-cs"/>
              </a:rPr>
              <a:t>1</a:t>
            </a:r>
            <a:endParaRPr kumimoji="0" lang="zh-CN" altLang="en-US" sz="3600" b="0" i="0" u="none" strike="noStrike" kern="0" cap="none" spc="0" normalizeH="0" baseline="0" noProof="0">
              <a:ln>
                <a:noFill/>
              </a:ln>
              <a:solidFill>
                <a:prstClr val="white"/>
              </a:solidFill>
              <a:effectLst/>
              <a:uLnTx/>
              <a:uFillTx/>
              <a:latin typeface="Broadway" panose="04040905080B02020502" pitchFamily="82" charset="0"/>
              <a:ea typeface="黑体"/>
              <a:cs typeface="+mn-cs"/>
            </a:endParaRPr>
          </a:p>
        </p:txBody>
      </p:sp>
      <p:sp>
        <p:nvSpPr>
          <p:cNvPr id="19" name="矩形 18"/>
          <p:cNvSpPr/>
          <p:nvPr/>
        </p:nvSpPr>
        <p:spPr>
          <a:xfrm>
            <a:off x="43130" y="669715"/>
            <a:ext cx="548227" cy="261610"/>
          </a:xfrm>
          <a:prstGeom prst="rect">
            <a:avLst/>
          </a:prstGeom>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700" b="0" i="0" u="none" strike="noStrike" kern="0" cap="none" spc="0" normalizeH="0" baseline="0" noProof="0">
                <a:ln>
                  <a:noFill/>
                </a:ln>
                <a:solidFill>
                  <a:prstClr val="white"/>
                </a:solidFill>
                <a:effectLst/>
                <a:uLnTx/>
                <a:uFillTx/>
                <a:latin typeface="Berlin Sans FB Demi" panose="020E0802020502020306" pitchFamily="34" charset="0"/>
                <a:ea typeface="黑体"/>
                <a:cs typeface="+mn-cs"/>
              </a:rPr>
              <a:t>PART</a:t>
            </a:r>
            <a:endParaRPr kumimoji="0" lang="zh-CN" altLang="en-US" sz="1700" b="0" i="0" u="none" strike="noStrike" kern="0" cap="none" spc="0" normalizeH="0" baseline="0" noProof="0">
              <a:ln>
                <a:noFill/>
              </a:ln>
              <a:solidFill>
                <a:prstClr val="white"/>
              </a:solidFill>
              <a:effectLst/>
              <a:uLnTx/>
              <a:uFillTx/>
              <a:latin typeface="Berlin Sans FB Demi" panose="020E0802020502020306" pitchFamily="34" charset="0"/>
              <a:ea typeface="黑体"/>
              <a:cs typeface="+mn-cs"/>
            </a:endParaRPr>
          </a:p>
        </p:txBody>
      </p:sp>
      <p:sp>
        <p:nvSpPr>
          <p:cNvPr id="20" name="矩形 19"/>
          <p:cNvSpPr/>
          <p:nvPr/>
        </p:nvSpPr>
        <p:spPr>
          <a:xfrm>
            <a:off x="43130" y="669715"/>
            <a:ext cx="548227" cy="261610"/>
          </a:xfrm>
          <a:prstGeom prst="rect">
            <a:avLst/>
          </a:prstGeom>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700" b="0" i="0" u="none" strike="noStrike" kern="0" cap="none" spc="0" normalizeH="0" baseline="0" noProof="0">
                <a:ln>
                  <a:noFill/>
                </a:ln>
                <a:solidFill>
                  <a:prstClr val="white"/>
                </a:solidFill>
                <a:effectLst/>
                <a:uLnTx/>
                <a:uFillTx/>
                <a:latin typeface="Berlin Sans FB Demi" panose="020E0802020502020306" pitchFamily="34" charset="0"/>
                <a:ea typeface="黑体"/>
                <a:cs typeface="+mn-cs"/>
              </a:rPr>
              <a:t>PART</a:t>
            </a:r>
            <a:endParaRPr kumimoji="0" lang="zh-CN" altLang="en-US" sz="1700" b="0" i="0" u="none" strike="noStrike" kern="0" cap="none" spc="0" normalizeH="0" baseline="0" noProof="0">
              <a:ln>
                <a:noFill/>
              </a:ln>
              <a:solidFill>
                <a:prstClr val="white"/>
              </a:solidFill>
              <a:effectLst/>
              <a:uLnTx/>
              <a:uFillTx/>
              <a:latin typeface="Berlin Sans FB Demi" panose="020E0802020502020306" pitchFamily="34" charset="0"/>
              <a:ea typeface="黑体"/>
              <a:cs typeface="+mn-cs"/>
            </a:endParaRPr>
          </a:p>
        </p:txBody>
      </p:sp>
      <p:sp>
        <p:nvSpPr>
          <p:cNvPr id="21" name="内容占位符 2"/>
          <p:cNvSpPr txBox="1">
            <a:spLocks/>
          </p:cNvSpPr>
          <p:nvPr/>
        </p:nvSpPr>
        <p:spPr>
          <a:xfrm>
            <a:off x="0" y="1124744"/>
            <a:ext cx="9144000" cy="867930"/>
          </a:xfrm>
          <a:prstGeom prst="rect">
            <a:avLst/>
          </a:prstGeom>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marR="0" lvl="0" indent="-342900" algn="l" defTabSz="914400" rtl="0" eaLnBrk="1" fontAlgn="base" latinLnBrk="0" hangingPunct="1">
              <a:lnSpc>
                <a:spcPct val="90000"/>
              </a:lnSpc>
              <a:spcBef>
                <a:spcPct val="0"/>
              </a:spcBef>
              <a:spcAft>
                <a:spcPct val="0"/>
              </a:spcAft>
              <a:buClr>
                <a:srgbClr val="5B9BD5">
                  <a:lumMod val="50000"/>
                </a:srgbClr>
              </a:buClr>
              <a:buSzTx/>
              <a:buFont typeface="Wingdings" panose="05000000000000000000" pitchFamily="2" charset="2"/>
              <a:buChar char="n"/>
              <a:tabLst/>
              <a:defRPr/>
            </a:pPr>
            <a:r>
              <a:rPr kumimoji="0" lang="en-US" altLang="zh-CN" sz="2400" b="1"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rPr>
              <a:t>AlphaGo</a:t>
            </a:r>
            <a:r>
              <a:rPr kumimoji="0" lang="zh-CN" altLang="en-US" sz="2400" b="1"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mn-cs"/>
              </a:rPr>
              <a:t>：</a:t>
            </a:r>
            <a:r>
              <a:rPr kumimoji="0" lang="en-US" altLang="zh-CN" sz="2800" b="0"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mn-cs"/>
              </a:rPr>
              <a:t>a computer program developed by Google DeepMind in London to </a:t>
            </a:r>
            <a:r>
              <a:rPr kumimoji="0" lang="en-US" altLang="zh-CN" sz="2800" b="0" i="0" u="none" strike="noStrike" kern="1200" cap="none" spc="0" normalizeH="0" baseline="0" noProof="0" dirty="0">
                <a:ln>
                  <a:noFill/>
                </a:ln>
                <a:solidFill>
                  <a:srgbClr val="C00000"/>
                </a:solidFill>
                <a:effectLst/>
                <a:uLnTx/>
                <a:uFillTx/>
                <a:latin typeface="Arial" panose="020B0604020202020204" pitchFamily="34" charset="0"/>
                <a:ea typeface="宋体" panose="02010600030101010101" pitchFamily="2" charset="-122"/>
                <a:cs typeface="+mn-cs"/>
              </a:rPr>
              <a:t>play the board game Go</a:t>
            </a:r>
            <a:r>
              <a:rPr kumimoji="0" lang="en-US" altLang="zh-CN" sz="2800" b="0" i="0" u="none" strike="noStrike" kern="1200" cap="none" spc="0" normalizeH="0" baseline="30000" noProof="0" dirty="0">
                <a:ln>
                  <a:noFill/>
                </a:ln>
                <a:solidFill>
                  <a:prstClr val="black"/>
                </a:solidFill>
                <a:effectLst/>
                <a:uLnTx/>
                <a:uFillTx/>
                <a:latin typeface="Arial" panose="020B0604020202020204" pitchFamily="34" charset="0"/>
                <a:ea typeface="宋体" panose="02010600030101010101" pitchFamily="2" charset="-122"/>
                <a:cs typeface="+mn-cs"/>
              </a:rPr>
              <a:t>[1]</a:t>
            </a:r>
            <a:r>
              <a:rPr kumimoji="0" lang="en-US" altLang="zh-CN" sz="2800" b="0"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mn-cs"/>
              </a:rPr>
              <a:t>.</a:t>
            </a:r>
          </a:p>
        </p:txBody>
      </p:sp>
    </p:spTree>
    <p:extLst>
      <p:ext uri="{BB962C8B-B14F-4D97-AF65-F5344CB8AC3E}">
        <p14:creationId xmlns:p14="http://schemas.microsoft.com/office/powerpoint/2010/main" val="1353823662"/>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308686" y="1245036"/>
            <a:ext cx="8513762" cy="461665"/>
          </a:xfrm>
        </p:spPr>
        <p:txBody>
          <a:bodyPr vert="horz" wrap="square" lIns="91440" tIns="45720" rIns="91440" bIns="45720" rtlCol="0">
            <a:spAutoFit/>
          </a:bodyPr>
          <a:lstStyle/>
          <a:p>
            <a:pPr marL="342900" indent="-342900" fontAlgn="base">
              <a:lnSpc>
                <a:spcPct val="100000"/>
              </a:lnSpc>
              <a:spcBef>
                <a:spcPct val="0"/>
              </a:spcBef>
              <a:spcAft>
                <a:spcPct val="0"/>
              </a:spcAft>
              <a:buClr>
                <a:schemeClr val="accent1">
                  <a:lumMod val="50000"/>
                </a:schemeClr>
              </a:buClr>
              <a:buFont typeface="Wingdings" panose="05000000000000000000" pitchFamily="2" charset="2"/>
              <a:buChar char="n"/>
            </a:pPr>
            <a:r>
              <a:rPr lang="en-US" altLang="zh-CN" sz="2400" b="1">
                <a:latin typeface="Arial" panose="020B0604020202020204" pitchFamily="34" charset="0"/>
                <a:ea typeface="宋体" pitchFamily="2" charset="-122"/>
              </a:rPr>
              <a:t>Monkey and Banana - </a:t>
            </a:r>
            <a:r>
              <a:rPr lang="en-GB" altLang="zh-CN" sz="2400"/>
              <a:t>Predicate logic method</a:t>
            </a:r>
            <a:endParaRPr lang="zh-CN" altLang="en-US" sz="2400" b="1">
              <a:latin typeface="Arial" panose="020B0604020202020204" pitchFamily="34" charset="0"/>
              <a:ea typeface="宋体" pitchFamily="2" charset="-122"/>
            </a:endParaRPr>
          </a:p>
        </p:txBody>
      </p:sp>
      <p:sp>
        <p:nvSpPr>
          <p:cNvPr id="4" name="矩形 3"/>
          <p:cNvSpPr/>
          <p:nvPr/>
        </p:nvSpPr>
        <p:spPr>
          <a:xfrm>
            <a:off x="914695" y="308399"/>
            <a:ext cx="5464958" cy="584775"/>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3200" b="1" i="0" u="none" strike="noStrike" kern="1200" cap="none" spc="0" normalizeH="0" baseline="0" noProof="0">
                <a:ln>
                  <a:noFill/>
                </a:ln>
                <a:solidFill>
                  <a:srgbClr val="1557AE"/>
                </a:solidFill>
                <a:effectLst>
                  <a:outerShdw blurRad="38100" dist="38100" dir="2700000" algn="tl">
                    <a:srgbClr val="000000">
                      <a:alpha val="43137"/>
                    </a:srgbClr>
                  </a:outerShdw>
                </a:effectLst>
                <a:uLnTx/>
                <a:uFillTx/>
                <a:latin typeface="Arial" panose="020B0604020202020204" pitchFamily="34" charset="0"/>
                <a:ea typeface="宋体" pitchFamily="2" charset="-122"/>
                <a:cs typeface="Arial" panose="020B0604020202020204" pitchFamily="34" charset="0"/>
              </a:rPr>
              <a:t>Knowledge Representation</a:t>
            </a:r>
            <a:endParaRPr kumimoji="0" lang="en-US" altLang="zh-CN" sz="3200" b="1" i="0" u="none" strike="noStrike" kern="1200" cap="none" spc="0" normalizeH="0" baseline="0" noProof="0">
              <a:ln>
                <a:noFill/>
              </a:ln>
              <a:solidFill>
                <a:srgbClr val="1557AE"/>
              </a:solidFill>
              <a:effectLst/>
              <a:uLnTx/>
              <a:uFillTx/>
              <a:latin typeface="Arial" panose="020B0604020202020204" pitchFamily="34" charset="0"/>
              <a:ea typeface="宋体" pitchFamily="2" charset="-122"/>
              <a:cs typeface="Arial" panose="020B0604020202020204" pitchFamily="34" charset="0"/>
            </a:endParaRPr>
          </a:p>
        </p:txBody>
      </p:sp>
      <p:sp>
        <p:nvSpPr>
          <p:cNvPr id="5" name="流程图: 过程 4"/>
          <p:cNvSpPr/>
          <p:nvPr/>
        </p:nvSpPr>
        <p:spPr>
          <a:xfrm rot="5400000">
            <a:off x="-47062" y="263186"/>
            <a:ext cx="739101" cy="644980"/>
          </a:xfrm>
          <a:prstGeom prst="flowChartProcess">
            <a:avLst/>
          </a:prstGeom>
          <a:solidFill>
            <a:srgbClr val="1557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Calibri"/>
              <a:ea typeface="等线" panose="02010600030101010101" pitchFamily="2" charset="-122"/>
              <a:cs typeface="+mn-cs"/>
            </a:endParaRPr>
          </a:p>
        </p:txBody>
      </p:sp>
      <p:sp>
        <p:nvSpPr>
          <p:cNvPr id="6" name="矩形 5"/>
          <p:cNvSpPr/>
          <p:nvPr/>
        </p:nvSpPr>
        <p:spPr>
          <a:xfrm>
            <a:off x="43130" y="669715"/>
            <a:ext cx="548227" cy="261610"/>
          </a:xfrm>
          <a:prstGeom prst="rect">
            <a:avLst/>
          </a:prstGeom>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700" b="0" i="0" u="none" strike="noStrike" kern="0" cap="none" spc="0" normalizeH="0" baseline="0" noProof="0">
                <a:ln>
                  <a:noFill/>
                </a:ln>
                <a:solidFill>
                  <a:prstClr val="white"/>
                </a:solidFill>
                <a:effectLst/>
                <a:uLnTx/>
                <a:uFillTx/>
                <a:latin typeface="Berlin Sans FB Demi" panose="020E0802020502020306" pitchFamily="34" charset="0"/>
                <a:ea typeface="黑体"/>
                <a:cs typeface="+mn-cs"/>
              </a:rPr>
              <a:t>PART</a:t>
            </a:r>
            <a:endParaRPr kumimoji="0" lang="zh-CN" altLang="en-US" sz="1700" b="0" i="0" u="none" strike="noStrike" kern="0" cap="none" spc="0" normalizeH="0" baseline="0" noProof="0">
              <a:ln>
                <a:noFill/>
              </a:ln>
              <a:solidFill>
                <a:prstClr val="white"/>
              </a:solidFill>
              <a:effectLst/>
              <a:uLnTx/>
              <a:uFillTx/>
              <a:latin typeface="Berlin Sans FB Demi" panose="020E0802020502020306" pitchFamily="34" charset="0"/>
              <a:ea typeface="黑体"/>
              <a:cs typeface="+mn-cs"/>
            </a:endParaRPr>
          </a:p>
        </p:txBody>
      </p:sp>
      <p:sp>
        <p:nvSpPr>
          <p:cNvPr id="7" name="矩形 6"/>
          <p:cNvSpPr/>
          <p:nvPr/>
        </p:nvSpPr>
        <p:spPr>
          <a:xfrm>
            <a:off x="-73447" y="169476"/>
            <a:ext cx="829023" cy="52322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0" cap="none" spc="0" normalizeH="0" baseline="0" noProof="0">
                <a:ln>
                  <a:noFill/>
                </a:ln>
                <a:solidFill>
                  <a:prstClr val="white"/>
                </a:solidFill>
                <a:effectLst>
                  <a:outerShdw blurRad="38100" dist="38100" dir="2700000" algn="tl">
                    <a:srgbClr val="000000">
                      <a:alpha val="43137"/>
                    </a:srgbClr>
                  </a:outerShdw>
                </a:effectLst>
                <a:uLnTx/>
                <a:uFillTx/>
                <a:latin typeface="Broadway" panose="04040905080B02020502" pitchFamily="82" charset="0"/>
                <a:ea typeface="黑体"/>
                <a:cs typeface="+mn-cs"/>
              </a:rPr>
              <a:t>4.1</a:t>
            </a:r>
            <a:endParaRPr kumimoji="0" lang="zh-CN" altLang="en-US" sz="2800" b="0" i="0" u="none" strike="noStrike" kern="0" cap="none" spc="0" normalizeH="0" baseline="0" noProof="0">
              <a:ln>
                <a:noFill/>
              </a:ln>
              <a:solidFill>
                <a:prstClr val="white"/>
              </a:solidFill>
              <a:effectLst>
                <a:outerShdw blurRad="38100" dist="38100" dir="2700000" algn="tl">
                  <a:srgbClr val="000000">
                    <a:alpha val="43137"/>
                  </a:srgbClr>
                </a:outerShdw>
              </a:effectLst>
              <a:uLnTx/>
              <a:uFillTx/>
              <a:latin typeface="Broadway" panose="04040905080B02020502" pitchFamily="82" charset="0"/>
              <a:ea typeface="黑体"/>
              <a:cs typeface="+mn-cs"/>
            </a:endParaRPr>
          </a:p>
        </p:txBody>
      </p:sp>
      <p:sp>
        <p:nvSpPr>
          <p:cNvPr id="8" name="矩形 7"/>
          <p:cNvSpPr/>
          <p:nvPr/>
        </p:nvSpPr>
        <p:spPr>
          <a:xfrm>
            <a:off x="43130" y="669715"/>
            <a:ext cx="548227" cy="261610"/>
          </a:xfrm>
          <a:prstGeom prst="rect">
            <a:avLst/>
          </a:prstGeom>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700" b="0" i="0" u="none" strike="noStrike" kern="0" cap="none" spc="0" normalizeH="0" baseline="0" noProof="0">
                <a:ln>
                  <a:noFill/>
                </a:ln>
                <a:solidFill>
                  <a:prstClr val="white"/>
                </a:solidFill>
                <a:effectLst/>
                <a:uLnTx/>
                <a:uFillTx/>
                <a:latin typeface="Berlin Sans FB Demi" panose="020E0802020502020306" pitchFamily="34" charset="0"/>
                <a:ea typeface="黑体"/>
                <a:cs typeface="+mn-cs"/>
              </a:rPr>
              <a:t>PART</a:t>
            </a:r>
            <a:endParaRPr kumimoji="0" lang="zh-CN" altLang="en-US" sz="1700" b="0" i="0" u="none" strike="noStrike" kern="0" cap="none" spc="0" normalizeH="0" baseline="0" noProof="0">
              <a:ln>
                <a:noFill/>
              </a:ln>
              <a:solidFill>
                <a:prstClr val="white"/>
              </a:solidFill>
              <a:effectLst/>
              <a:uLnTx/>
              <a:uFillTx/>
              <a:latin typeface="Berlin Sans FB Demi" panose="020E0802020502020306" pitchFamily="34" charset="0"/>
              <a:ea typeface="黑体"/>
              <a:cs typeface="+mn-cs"/>
            </a:endParaRPr>
          </a:p>
        </p:txBody>
      </p:sp>
      <p:sp>
        <p:nvSpPr>
          <p:cNvPr id="9" name="矩形 8"/>
          <p:cNvSpPr/>
          <p:nvPr/>
        </p:nvSpPr>
        <p:spPr>
          <a:xfrm>
            <a:off x="43130" y="669715"/>
            <a:ext cx="548227" cy="261610"/>
          </a:xfrm>
          <a:prstGeom prst="rect">
            <a:avLst/>
          </a:prstGeom>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700" b="0" i="0" u="none" strike="noStrike" kern="0" cap="none" spc="0" normalizeH="0" baseline="0" noProof="0">
                <a:ln>
                  <a:noFill/>
                </a:ln>
                <a:solidFill>
                  <a:prstClr val="white"/>
                </a:solidFill>
                <a:effectLst/>
                <a:uLnTx/>
                <a:uFillTx/>
                <a:latin typeface="Berlin Sans FB Demi" panose="020E0802020502020306" pitchFamily="34" charset="0"/>
                <a:ea typeface="黑体"/>
                <a:cs typeface="+mn-cs"/>
              </a:rPr>
              <a:t>PART</a:t>
            </a:r>
            <a:endParaRPr kumimoji="0" lang="zh-CN" altLang="en-US" sz="1700" b="0" i="0" u="none" strike="noStrike" kern="0" cap="none" spc="0" normalizeH="0" baseline="0" noProof="0">
              <a:ln>
                <a:noFill/>
              </a:ln>
              <a:solidFill>
                <a:prstClr val="white"/>
              </a:solidFill>
              <a:effectLst/>
              <a:uLnTx/>
              <a:uFillTx/>
              <a:latin typeface="Berlin Sans FB Demi" panose="020E0802020502020306" pitchFamily="34" charset="0"/>
              <a:ea typeface="黑体"/>
              <a:cs typeface="+mn-cs"/>
            </a:endParaRPr>
          </a:p>
        </p:txBody>
      </p:sp>
      <p:sp>
        <p:nvSpPr>
          <p:cNvPr id="14" name="文本框 13"/>
          <p:cNvSpPr txBox="1"/>
          <p:nvPr/>
        </p:nvSpPr>
        <p:spPr>
          <a:xfrm>
            <a:off x="450960" y="1676042"/>
            <a:ext cx="8371488" cy="1938992"/>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dirty="0">
                <a:ln>
                  <a:noFill/>
                </a:ln>
                <a:solidFill>
                  <a:prstClr val="black"/>
                </a:solidFill>
                <a:effectLst/>
                <a:uLnTx/>
                <a:uFillTx/>
                <a:latin typeface="Times New Roman" pitchFamily="18" charset="0"/>
                <a:ea typeface="宋体" pitchFamily="2" charset="-122"/>
                <a:cs typeface="+mn-cs"/>
              </a:rPr>
              <a:t>Operation is composed of:  </a:t>
            </a:r>
          </a:p>
          <a:p>
            <a:pPr marL="285750" marR="0" lvl="0" indent="-285750" algn="l" defTabSz="914400" rtl="0" eaLnBrk="0" fontAlgn="base" latinLnBrk="0" hangingPunct="0">
              <a:lnSpc>
                <a:spcPct val="100000"/>
              </a:lnSpc>
              <a:spcBef>
                <a:spcPct val="0"/>
              </a:spcBef>
              <a:spcAft>
                <a:spcPct val="0"/>
              </a:spcAft>
              <a:buClr>
                <a:srgbClr val="5B9BD5">
                  <a:lumMod val="50000"/>
                </a:srgbClr>
              </a:buClr>
              <a:buSzTx/>
              <a:buFont typeface="Arial" panose="020B0604020202020204" pitchFamily="34" charset="0"/>
              <a:buChar char="•"/>
              <a:tabLst/>
              <a:defRPr/>
            </a:pPr>
            <a:r>
              <a:rPr kumimoji="0" lang="en-US" altLang="zh-CN" sz="2000" b="0" i="0" u="none" strike="noStrike" kern="1200" cap="none" spc="0" normalizeH="0" baseline="0" noProof="0" dirty="0">
                <a:ln>
                  <a:noFill/>
                </a:ln>
                <a:solidFill>
                  <a:prstClr val="black"/>
                </a:solidFill>
                <a:effectLst/>
                <a:uLnTx/>
                <a:uFillTx/>
                <a:latin typeface="Times New Roman" pitchFamily="18" charset="0"/>
                <a:ea typeface="宋体" pitchFamily="2" charset="-122"/>
                <a:cs typeface="+mn-cs"/>
              </a:rPr>
              <a:t>Condition: The conditions that must be fulfilled by the action are expressed by the predicate formula;</a:t>
            </a:r>
          </a:p>
          <a:p>
            <a:pPr marL="285750" marR="0" lvl="0" indent="-285750" algn="l" defTabSz="914400" rtl="0" eaLnBrk="0" fontAlgn="base" latinLnBrk="0" hangingPunct="0">
              <a:lnSpc>
                <a:spcPct val="100000"/>
              </a:lnSpc>
              <a:spcBef>
                <a:spcPct val="0"/>
              </a:spcBef>
              <a:spcAft>
                <a:spcPct val="0"/>
              </a:spcAft>
              <a:buClr>
                <a:srgbClr val="5B9BD5">
                  <a:lumMod val="50000"/>
                </a:srgbClr>
              </a:buClr>
              <a:buSzTx/>
              <a:buFont typeface="Arial" panose="020B0604020202020204" pitchFamily="34" charset="0"/>
              <a:buChar char="•"/>
              <a:tabLst/>
              <a:defRPr/>
            </a:pPr>
            <a:r>
              <a:rPr kumimoji="0" lang="en-US" altLang="zh-CN" sz="2000" b="0" i="0" u="none" strike="noStrike" kern="1200" cap="none" spc="0" normalizeH="0" baseline="0" noProof="0" dirty="0">
                <a:ln>
                  <a:noFill/>
                </a:ln>
                <a:solidFill>
                  <a:prstClr val="black"/>
                </a:solidFill>
                <a:effectLst/>
                <a:uLnTx/>
                <a:uFillTx/>
                <a:latin typeface="Times New Roman" pitchFamily="18" charset="0"/>
                <a:ea typeface="宋体" pitchFamily="2" charset="-122"/>
                <a:cs typeface="+mn-cs"/>
              </a:rPr>
              <a:t>Action: The operation of the state of the problem changes, by performing the operation in the problem state to delete and add the corresponding predicate to express.</a:t>
            </a:r>
          </a:p>
        </p:txBody>
      </p:sp>
    </p:spTree>
    <p:extLst>
      <p:ext uri="{BB962C8B-B14F-4D97-AF65-F5344CB8AC3E}">
        <p14:creationId xmlns:p14="http://schemas.microsoft.com/office/powerpoint/2010/main" val="1547783817"/>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308686" y="1245036"/>
            <a:ext cx="8513762" cy="461665"/>
          </a:xfrm>
        </p:spPr>
        <p:txBody>
          <a:bodyPr vert="horz" wrap="square" lIns="91440" tIns="45720" rIns="91440" bIns="45720" rtlCol="0">
            <a:spAutoFit/>
          </a:bodyPr>
          <a:lstStyle/>
          <a:p>
            <a:pPr marL="342900" indent="-342900" fontAlgn="base">
              <a:lnSpc>
                <a:spcPct val="100000"/>
              </a:lnSpc>
              <a:spcBef>
                <a:spcPct val="0"/>
              </a:spcBef>
              <a:spcAft>
                <a:spcPct val="0"/>
              </a:spcAft>
              <a:buClr>
                <a:schemeClr val="accent1">
                  <a:lumMod val="50000"/>
                </a:schemeClr>
              </a:buClr>
              <a:buFont typeface="Wingdings" panose="05000000000000000000" pitchFamily="2" charset="2"/>
              <a:buChar char="n"/>
            </a:pPr>
            <a:r>
              <a:rPr lang="en-US" altLang="zh-CN" sz="2400" b="1">
                <a:latin typeface="Arial" panose="020B0604020202020204" pitchFamily="34" charset="0"/>
                <a:ea typeface="宋体" pitchFamily="2" charset="-122"/>
              </a:rPr>
              <a:t>Monkey and Banana - </a:t>
            </a:r>
            <a:r>
              <a:rPr lang="en-GB" altLang="zh-CN" sz="2400"/>
              <a:t>Predicate logic method</a:t>
            </a:r>
            <a:endParaRPr lang="zh-CN" altLang="en-US" sz="2400" b="1">
              <a:latin typeface="Arial" panose="020B0604020202020204" pitchFamily="34" charset="0"/>
              <a:ea typeface="宋体" pitchFamily="2" charset="-122"/>
            </a:endParaRPr>
          </a:p>
        </p:txBody>
      </p:sp>
      <p:sp>
        <p:nvSpPr>
          <p:cNvPr id="4" name="矩形 3"/>
          <p:cNvSpPr/>
          <p:nvPr/>
        </p:nvSpPr>
        <p:spPr>
          <a:xfrm>
            <a:off x="914695" y="308399"/>
            <a:ext cx="5464958" cy="584775"/>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3200" b="1" i="0" u="none" strike="noStrike" kern="1200" cap="none" spc="0" normalizeH="0" baseline="0" noProof="0">
                <a:ln>
                  <a:noFill/>
                </a:ln>
                <a:solidFill>
                  <a:srgbClr val="1557AE"/>
                </a:solidFill>
                <a:effectLst>
                  <a:outerShdw blurRad="38100" dist="38100" dir="2700000" algn="tl">
                    <a:srgbClr val="000000">
                      <a:alpha val="43137"/>
                    </a:srgbClr>
                  </a:outerShdw>
                </a:effectLst>
                <a:uLnTx/>
                <a:uFillTx/>
                <a:latin typeface="Arial" panose="020B0604020202020204" pitchFamily="34" charset="0"/>
                <a:ea typeface="宋体" pitchFamily="2" charset="-122"/>
                <a:cs typeface="Arial" panose="020B0604020202020204" pitchFamily="34" charset="0"/>
              </a:rPr>
              <a:t>Knowledge Representation</a:t>
            </a:r>
            <a:endParaRPr kumimoji="0" lang="en-US" altLang="zh-CN" sz="3200" b="1" i="0" u="none" strike="noStrike" kern="1200" cap="none" spc="0" normalizeH="0" baseline="0" noProof="0">
              <a:ln>
                <a:noFill/>
              </a:ln>
              <a:solidFill>
                <a:srgbClr val="1557AE"/>
              </a:solidFill>
              <a:effectLst/>
              <a:uLnTx/>
              <a:uFillTx/>
              <a:latin typeface="Arial" panose="020B0604020202020204" pitchFamily="34" charset="0"/>
              <a:ea typeface="宋体" pitchFamily="2" charset="-122"/>
              <a:cs typeface="Arial" panose="020B0604020202020204" pitchFamily="34" charset="0"/>
            </a:endParaRPr>
          </a:p>
        </p:txBody>
      </p:sp>
      <p:sp>
        <p:nvSpPr>
          <p:cNvPr id="5" name="流程图: 过程 4"/>
          <p:cNvSpPr/>
          <p:nvPr/>
        </p:nvSpPr>
        <p:spPr>
          <a:xfrm rot="5400000">
            <a:off x="-47062" y="263186"/>
            <a:ext cx="739101" cy="644980"/>
          </a:xfrm>
          <a:prstGeom prst="flowChartProcess">
            <a:avLst/>
          </a:prstGeom>
          <a:solidFill>
            <a:srgbClr val="1557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Calibri"/>
              <a:ea typeface="等线" panose="02010600030101010101" pitchFamily="2" charset="-122"/>
              <a:cs typeface="+mn-cs"/>
            </a:endParaRPr>
          </a:p>
        </p:txBody>
      </p:sp>
      <p:sp>
        <p:nvSpPr>
          <p:cNvPr id="6" name="矩形 5"/>
          <p:cNvSpPr/>
          <p:nvPr/>
        </p:nvSpPr>
        <p:spPr>
          <a:xfrm>
            <a:off x="43130" y="669715"/>
            <a:ext cx="548227" cy="261610"/>
          </a:xfrm>
          <a:prstGeom prst="rect">
            <a:avLst/>
          </a:prstGeom>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700" b="0" i="0" u="none" strike="noStrike" kern="0" cap="none" spc="0" normalizeH="0" baseline="0" noProof="0">
                <a:ln>
                  <a:noFill/>
                </a:ln>
                <a:solidFill>
                  <a:prstClr val="white"/>
                </a:solidFill>
                <a:effectLst/>
                <a:uLnTx/>
                <a:uFillTx/>
                <a:latin typeface="Berlin Sans FB Demi" panose="020E0802020502020306" pitchFamily="34" charset="0"/>
                <a:ea typeface="黑体"/>
                <a:cs typeface="+mn-cs"/>
              </a:rPr>
              <a:t>PART</a:t>
            </a:r>
            <a:endParaRPr kumimoji="0" lang="zh-CN" altLang="en-US" sz="1700" b="0" i="0" u="none" strike="noStrike" kern="0" cap="none" spc="0" normalizeH="0" baseline="0" noProof="0">
              <a:ln>
                <a:noFill/>
              </a:ln>
              <a:solidFill>
                <a:prstClr val="white"/>
              </a:solidFill>
              <a:effectLst/>
              <a:uLnTx/>
              <a:uFillTx/>
              <a:latin typeface="Berlin Sans FB Demi" panose="020E0802020502020306" pitchFamily="34" charset="0"/>
              <a:ea typeface="黑体"/>
              <a:cs typeface="+mn-cs"/>
            </a:endParaRPr>
          </a:p>
        </p:txBody>
      </p:sp>
      <p:sp>
        <p:nvSpPr>
          <p:cNvPr id="7" name="矩形 6"/>
          <p:cNvSpPr/>
          <p:nvPr/>
        </p:nvSpPr>
        <p:spPr>
          <a:xfrm>
            <a:off x="-73447" y="145115"/>
            <a:ext cx="829023" cy="52322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0" cap="none" spc="0" normalizeH="0" baseline="0" noProof="0">
                <a:ln>
                  <a:noFill/>
                </a:ln>
                <a:solidFill>
                  <a:prstClr val="white"/>
                </a:solidFill>
                <a:effectLst>
                  <a:outerShdw blurRad="38100" dist="38100" dir="2700000" algn="tl">
                    <a:srgbClr val="000000">
                      <a:alpha val="43137"/>
                    </a:srgbClr>
                  </a:outerShdw>
                </a:effectLst>
                <a:uLnTx/>
                <a:uFillTx/>
                <a:latin typeface="Broadway" panose="04040905080B02020502" pitchFamily="82" charset="0"/>
                <a:ea typeface="黑体"/>
                <a:cs typeface="+mn-cs"/>
              </a:rPr>
              <a:t>4.1</a:t>
            </a:r>
            <a:endParaRPr kumimoji="0" lang="zh-CN" altLang="en-US" sz="2800" b="0" i="0" u="none" strike="noStrike" kern="0" cap="none" spc="0" normalizeH="0" baseline="0" noProof="0">
              <a:ln>
                <a:noFill/>
              </a:ln>
              <a:solidFill>
                <a:prstClr val="white"/>
              </a:solidFill>
              <a:effectLst>
                <a:outerShdw blurRad="38100" dist="38100" dir="2700000" algn="tl">
                  <a:srgbClr val="000000">
                    <a:alpha val="43137"/>
                  </a:srgbClr>
                </a:outerShdw>
              </a:effectLst>
              <a:uLnTx/>
              <a:uFillTx/>
              <a:latin typeface="Broadway" panose="04040905080B02020502" pitchFamily="82" charset="0"/>
              <a:ea typeface="黑体"/>
              <a:cs typeface="+mn-cs"/>
            </a:endParaRPr>
          </a:p>
        </p:txBody>
      </p:sp>
      <p:sp>
        <p:nvSpPr>
          <p:cNvPr id="8" name="矩形 7"/>
          <p:cNvSpPr/>
          <p:nvPr/>
        </p:nvSpPr>
        <p:spPr>
          <a:xfrm>
            <a:off x="43130" y="669715"/>
            <a:ext cx="548227" cy="261610"/>
          </a:xfrm>
          <a:prstGeom prst="rect">
            <a:avLst/>
          </a:prstGeom>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700" b="0" i="0" u="none" strike="noStrike" kern="0" cap="none" spc="0" normalizeH="0" baseline="0" noProof="0">
                <a:ln>
                  <a:noFill/>
                </a:ln>
                <a:solidFill>
                  <a:prstClr val="white"/>
                </a:solidFill>
                <a:effectLst/>
                <a:uLnTx/>
                <a:uFillTx/>
                <a:latin typeface="Berlin Sans FB Demi" panose="020E0802020502020306" pitchFamily="34" charset="0"/>
                <a:ea typeface="黑体"/>
                <a:cs typeface="+mn-cs"/>
              </a:rPr>
              <a:t>PART</a:t>
            </a:r>
            <a:endParaRPr kumimoji="0" lang="zh-CN" altLang="en-US" sz="1700" b="0" i="0" u="none" strike="noStrike" kern="0" cap="none" spc="0" normalizeH="0" baseline="0" noProof="0">
              <a:ln>
                <a:noFill/>
              </a:ln>
              <a:solidFill>
                <a:prstClr val="white"/>
              </a:solidFill>
              <a:effectLst/>
              <a:uLnTx/>
              <a:uFillTx/>
              <a:latin typeface="Berlin Sans FB Demi" panose="020E0802020502020306" pitchFamily="34" charset="0"/>
              <a:ea typeface="黑体"/>
              <a:cs typeface="+mn-cs"/>
            </a:endParaRPr>
          </a:p>
        </p:txBody>
      </p:sp>
      <p:sp>
        <p:nvSpPr>
          <p:cNvPr id="9" name="矩形 8"/>
          <p:cNvSpPr/>
          <p:nvPr/>
        </p:nvSpPr>
        <p:spPr>
          <a:xfrm>
            <a:off x="43130" y="669715"/>
            <a:ext cx="548227" cy="261610"/>
          </a:xfrm>
          <a:prstGeom prst="rect">
            <a:avLst/>
          </a:prstGeom>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700" b="0" i="0" u="none" strike="noStrike" kern="0" cap="none" spc="0" normalizeH="0" baseline="0" noProof="0">
                <a:ln>
                  <a:noFill/>
                </a:ln>
                <a:solidFill>
                  <a:prstClr val="white"/>
                </a:solidFill>
                <a:effectLst/>
                <a:uLnTx/>
                <a:uFillTx/>
                <a:latin typeface="Berlin Sans FB Demi" panose="020E0802020502020306" pitchFamily="34" charset="0"/>
                <a:ea typeface="黑体"/>
                <a:cs typeface="+mn-cs"/>
              </a:rPr>
              <a:t>PART</a:t>
            </a:r>
            <a:endParaRPr kumimoji="0" lang="zh-CN" altLang="en-US" sz="1700" b="0" i="0" u="none" strike="noStrike" kern="0" cap="none" spc="0" normalizeH="0" baseline="0" noProof="0">
              <a:ln>
                <a:noFill/>
              </a:ln>
              <a:solidFill>
                <a:prstClr val="white"/>
              </a:solidFill>
              <a:effectLst/>
              <a:uLnTx/>
              <a:uFillTx/>
              <a:latin typeface="Berlin Sans FB Demi" panose="020E0802020502020306" pitchFamily="34" charset="0"/>
              <a:ea typeface="黑体"/>
              <a:cs typeface="+mn-cs"/>
            </a:endParaRPr>
          </a:p>
        </p:txBody>
      </p:sp>
      <p:sp>
        <p:nvSpPr>
          <p:cNvPr id="14" name="文本框 13"/>
          <p:cNvSpPr txBox="1"/>
          <p:nvPr/>
        </p:nvSpPr>
        <p:spPr>
          <a:xfrm>
            <a:off x="450960" y="1676042"/>
            <a:ext cx="8371488" cy="4401205"/>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dirty="0">
                <a:ln>
                  <a:noFill/>
                </a:ln>
                <a:solidFill>
                  <a:prstClr val="black"/>
                </a:solidFill>
                <a:effectLst/>
                <a:uLnTx/>
                <a:uFillTx/>
                <a:latin typeface="Times New Roman" pitchFamily="18" charset="0"/>
                <a:ea typeface="宋体" pitchFamily="2" charset="-122"/>
                <a:cs typeface="+mn-cs"/>
              </a:rPr>
              <a:t>Four Operations:   </a:t>
            </a:r>
          </a:p>
          <a:p>
            <a:pPr marL="285750" marR="0" lvl="0" indent="-285750" algn="l" defTabSz="914400" rtl="0" eaLnBrk="0" fontAlgn="base" latinLnBrk="0" hangingPunct="0">
              <a:lnSpc>
                <a:spcPct val="100000"/>
              </a:lnSpc>
              <a:spcBef>
                <a:spcPct val="0"/>
              </a:spcBef>
              <a:spcAft>
                <a:spcPct val="0"/>
              </a:spcAft>
              <a:buClr>
                <a:srgbClr val="5B9BD5">
                  <a:lumMod val="50000"/>
                </a:srgbClr>
              </a:buClr>
              <a:buSzTx/>
              <a:buFont typeface="Arial" panose="020B0604020202020204" pitchFamily="34" charset="0"/>
              <a:buChar char="•"/>
              <a:tabLst/>
              <a:defRPr/>
            </a:pPr>
            <a:r>
              <a:rPr kumimoji="0" lang="en-US" altLang="zh-CN" sz="2000" b="0" i="0" u="none" strike="noStrike" kern="1200" cap="none" spc="0" normalizeH="0" baseline="0" noProof="0" dirty="0">
                <a:ln>
                  <a:noFill/>
                </a:ln>
                <a:solidFill>
                  <a:prstClr val="black"/>
                </a:solidFill>
                <a:effectLst/>
                <a:uLnTx/>
                <a:uFillTx/>
                <a:latin typeface="Times New Roman" pitchFamily="18" charset="0"/>
                <a:ea typeface="宋体" pitchFamily="2" charset="-122"/>
                <a:cs typeface="+mn-cs"/>
              </a:rPr>
              <a:t>1. </a:t>
            </a:r>
            <a:r>
              <a:rPr kumimoji="0" lang="en-US" altLang="zh-CN" sz="2000" b="0" i="0" u="none" strike="noStrike" kern="1200" cap="none" spc="0" normalizeH="0" baseline="0" noProof="0" dirty="0" err="1">
                <a:ln>
                  <a:noFill/>
                </a:ln>
                <a:solidFill>
                  <a:prstClr val="black"/>
                </a:solidFill>
                <a:effectLst/>
                <a:uLnTx/>
                <a:uFillTx/>
                <a:latin typeface="Times New Roman" pitchFamily="18" charset="0"/>
                <a:ea typeface="宋体" pitchFamily="2" charset="-122"/>
                <a:cs typeface="+mn-cs"/>
              </a:rPr>
              <a:t>Goto</a:t>
            </a:r>
            <a:r>
              <a:rPr kumimoji="0" lang="en-US" altLang="zh-CN" sz="2000" b="0" i="0" u="none" strike="noStrike" kern="1200" cap="none" spc="0" normalizeH="0" baseline="0" noProof="0" dirty="0">
                <a:ln>
                  <a:noFill/>
                </a:ln>
                <a:solidFill>
                  <a:prstClr val="black"/>
                </a:solidFill>
                <a:effectLst/>
                <a:uLnTx/>
                <a:uFillTx/>
                <a:latin typeface="Times New Roman" pitchFamily="18" charset="0"/>
                <a:ea typeface="宋体" pitchFamily="2" charset="-122"/>
                <a:cs typeface="+mn-cs"/>
              </a:rPr>
              <a:t>(u, v)</a:t>
            </a:r>
          </a:p>
          <a:p>
            <a:pPr marL="0" marR="0" lvl="0" indent="0" algn="l" defTabSz="914400" rtl="0" eaLnBrk="0" fontAlgn="base" latinLnBrk="0" hangingPunct="0">
              <a:lnSpc>
                <a:spcPct val="100000"/>
              </a:lnSpc>
              <a:spcBef>
                <a:spcPct val="0"/>
              </a:spcBef>
              <a:spcAft>
                <a:spcPct val="0"/>
              </a:spcAft>
              <a:buClr>
                <a:srgbClr val="5B9BD5">
                  <a:lumMod val="50000"/>
                </a:srgbClr>
              </a:buClr>
              <a:buSzTx/>
              <a:buFontTx/>
              <a:buNone/>
              <a:tabLst/>
              <a:defRPr/>
            </a:pPr>
            <a:r>
              <a:rPr kumimoji="0" lang="en-US" altLang="zh-CN" sz="2000" b="0" i="0" u="none" strike="noStrike" kern="1200" cap="none" spc="0" normalizeH="0" baseline="0" noProof="0" dirty="0">
                <a:ln>
                  <a:noFill/>
                </a:ln>
                <a:solidFill>
                  <a:prstClr val="black"/>
                </a:solidFill>
                <a:effectLst/>
                <a:uLnTx/>
                <a:uFillTx/>
                <a:latin typeface="Times New Roman" pitchFamily="18" charset="0"/>
                <a:ea typeface="宋体" pitchFamily="2" charset="-122"/>
                <a:cs typeface="+mn-cs"/>
              </a:rPr>
              <a:t>	condition: ~ONBOX, AT(Monkey, u)</a:t>
            </a:r>
          </a:p>
          <a:p>
            <a:pPr marL="0" marR="0" lvl="0" indent="0" algn="l" defTabSz="914400" rtl="0" eaLnBrk="0" fontAlgn="base" latinLnBrk="0" hangingPunct="0">
              <a:lnSpc>
                <a:spcPct val="100000"/>
              </a:lnSpc>
              <a:spcBef>
                <a:spcPct val="0"/>
              </a:spcBef>
              <a:spcAft>
                <a:spcPct val="0"/>
              </a:spcAft>
              <a:buClr>
                <a:srgbClr val="5B9BD5">
                  <a:lumMod val="50000"/>
                </a:srgbClr>
              </a:buClr>
              <a:buSzTx/>
              <a:buFontTx/>
              <a:buNone/>
              <a:tabLst/>
              <a:defRPr/>
            </a:pPr>
            <a:r>
              <a:rPr kumimoji="0" lang="en-US" altLang="zh-CN" sz="2000" b="0" i="0" u="none" strike="noStrike" kern="1200" cap="none" spc="0" normalizeH="0" baseline="0" noProof="0" dirty="0">
                <a:ln>
                  <a:noFill/>
                </a:ln>
                <a:solidFill>
                  <a:prstClr val="black"/>
                </a:solidFill>
                <a:effectLst/>
                <a:uLnTx/>
                <a:uFillTx/>
                <a:latin typeface="Times New Roman" pitchFamily="18" charset="0"/>
                <a:ea typeface="宋体" pitchFamily="2" charset="-122"/>
                <a:cs typeface="+mn-cs"/>
              </a:rPr>
              <a:t>	action: delete</a:t>
            </a:r>
            <a:r>
              <a:rPr kumimoji="0" lang="zh-CN" altLang="en-US" sz="2000" b="0" i="0" u="none" strike="noStrike" kern="1200" cap="none" spc="0" normalizeH="0" baseline="0" noProof="0" dirty="0">
                <a:ln>
                  <a:noFill/>
                </a:ln>
                <a:solidFill>
                  <a:prstClr val="black"/>
                </a:solidFill>
                <a:effectLst/>
                <a:uLnTx/>
                <a:uFillTx/>
                <a:latin typeface="Times New Roman" pitchFamily="18" charset="0"/>
                <a:ea typeface="宋体" pitchFamily="2" charset="-122"/>
                <a:cs typeface="+mn-cs"/>
              </a:rPr>
              <a:t> </a:t>
            </a:r>
            <a:r>
              <a:rPr kumimoji="0" lang="en-US" altLang="zh-CN" sz="2000" b="0" i="0" u="none" strike="noStrike" kern="1200" cap="none" spc="0" normalizeH="0" baseline="0" noProof="0" dirty="0">
                <a:ln>
                  <a:noFill/>
                </a:ln>
                <a:solidFill>
                  <a:prstClr val="black"/>
                </a:solidFill>
                <a:effectLst/>
                <a:uLnTx/>
                <a:uFillTx/>
                <a:latin typeface="Times New Roman" pitchFamily="18" charset="0"/>
                <a:ea typeface="宋体" pitchFamily="2" charset="-122"/>
                <a:cs typeface="+mn-cs"/>
              </a:rPr>
              <a:t>AT(Monkey, u), add</a:t>
            </a:r>
            <a:r>
              <a:rPr kumimoji="0" lang="zh-CN" altLang="en-US" sz="2000" b="0" i="0" u="none" strike="noStrike" kern="1200" cap="none" spc="0" normalizeH="0" baseline="0" noProof="0" dirty="0">
                <a:ln>
                  <a:noFill/>
                </a:ln>
                <a:solidFill>
                  <a:prstClr val="black"/>
                </a:solidFill>
                <a:effectLst/>
                <a:uLnTx/>
                <a:uFillTx/>
                <a:latin typeface="Times New Roman" pitchFamily="18" charset="0"/>
                <a:ea typeface="宋体" pitchFamily="2" charset="-122"/>
                <a:cs typeface="+mn-cs"/>
              </a:rPr>
              <a:t> </a:t>
            </a:r>
            <a:r>
              <a:rPr kumimoji="0" lang="en-US" altLang="zh-CN" sz="2000" b="0" i="0" u="none" strike="noStrike" kern="1200" cap="none" spc="0" normalizeH="0" baseline="0" noProof="0" dirty="0">
                <a:ln>
                  <a:noFill/>
                </a:ln>
                <a:solidFill>
                  <a:prstClr val="black"/>
                </a:solidFill>
                <a:effectLst/>
                <a:uLnTx/>
                <a:uFillTx/>
                <a:latin typeface="Times New Roman" pitchFamily="18" charset="0"/>
                <a:ea typeface="宋体" pitchFamily="2" charset="-122"/>
                <a:cs typeface="+mn-cs"/>
              </a:rPr>
              <a:t>AT(Monkey, v)</a:t>
            </a:r>
          </a:p>
          <a:p>
            <a:pPr marL="285750" marR="0" lvl="0" indent="-285750" algn="l" defTabSz="914400" rtl="0" eaLnBrk="0" fontAlgn="base" latinLnBrk="0" hangingPunct="0">
              <a:lnSpc>
                <a:spcPct val="100000"/>
              </a:lnSpc>
              <a:spcBef>
                <a:spcPct val="0"/>
              </a:spcBef>
              <a:spcAft>
                <a:spcPct val="0"/>
              </a:spcAft>
              <a:buClr>
                <a:srgbClr val="5B9BD5">
                  <a:lumMod val="50000"/>
                </a:srgbClr>
              </a:buClr>
              <a:buSzTx/>
              <a:buFont typeface="Arial" panose="020B0604020202020204" pitchFamily="34" charset="0"/>
              <a:buChar char="•"/>
              <a:tabLst/>
              <a:defRPr/>
            </a:pPr>
            <a:r>
              <a:rPr kumimoji="0" lang="en-US" altLang="zh-CN" sz="2000" b="0" i="0" u="none" strike="noStrike" kern="1200" cap="none" spc="0" normalizeH="0" baseline="0" noProof="0" dirty="0">
                <a:ln>
                  <a:noFill/>
                </a:ln>
                <a:solidFill>
                  <a:prstClr val="black"/>
                </a:solidFill>
                <a:effectLst/>
                <a:uLnTx/>
                <a:uFillTx/>
                <a:latin typeface="Times New Roman" pitchFamily="18" charset="0"/>
                <a:ea typeface="宋体" pitchFamily="2" charset="-122"/>
                <a:cs typeface="+mn-cs"/>
              </a:rPr>
              <a:t>2. </a:t>
            </a:r>
            <a:r>
              <a:rPr kumimoji="0" lang="en-US" altLang="zh-CN" sz="2000" b="0" i="0" u="none" strike="noStrike" kern="1200" cap="none" spc="0" normalizeH="0" baseline="0" noProof="0" dirty="0" err="1">
                <a:ln>
                  <a:noFill/>
                </a:ln>
                <a:solidFill>
                  <a:prstClr val="black"/>
                </a:solidFill>
                <a:effectLst/>
                <a:uLnTx/>
                <a:uFillTx/>
                <a:latin typeface="Times New Roman" pitchFamily="18" charset="0"/>
                <a:ea typeface="宋体" pitchFamily="2" charset="-122"/>
                <a:cs typeface="+mn-cs"/>
              </a:rPr>
              <a:t>Pushbox</a:t>
            </a:r>
            <a:r>
              <a:rPr kumimoji="0" lang="en-US" altLang="zh-CN" sz="2000" b="0" i="0" u="none" strike="noStrike" kern="1200" cap="none" spc="0" normalizeH="0" baseline="0" noProof="0" dirty="0">
                <a:ln>
                  <a:noFill/>
                </a:ln>
                <a:solidFill>
                  <a:prstClr val="black"/>
                </a:solidFill>
                <a:effectLst/>
                <a:uLnTx/>
                <a:uFillTx/>
                <a:latin typeface="Times New Roman" pitchFamily="18" charset="0"/>
                <a:ea typeface="宋体" pitchFamily="2" charset="-122"/>
                <a:cs typeface="+mn-cs"/>
              </a:rPr>
              <a:t>(v, w) </a:t>
            </a:r>
          </a:p>
          <a:p>
            <a:pPr marL="0" marR="0" lvl="0" indent="0" algn="l" defTabSz="914400" rtl="0" eaLnBrk="0" fontAlgn="base" latinLnBrk="0" hangingPunct="0">
              <a:lnSpc>
                <a:spcPct val="100000"/>
              </a:lnSpc>
              <a:spcBef>
                <a:spcPct val="0"/>
              </a:spcBef>
              <a:spcAft>
                <a:spcPct val="0"/>
              </a:spcAft>
              <a:buClr>
                <a:srgbClr val="5B9BD5">
                  <a:lumMod val="50000"/>
                </a:srgbClr>
              </a:buClr>
              <a:buSzTx/>
              <a:buFontTx/>
              <a:buNone/>
              <a:tabLst/>
              <a:defRPr/>
            </a:pPr>
            <a:r>
              <a:rPr kumimoji="0" lang="en-US" altLang="zh-CN" sz="2000" b="0" i="0" u="none" strike="noStrike" kern="1200" cap="none" spc="0" normalizeH="0" baseline="0" noProof="0" dirty="0">
                <a:ln>
                  <a:noFill/>
                </a:ln>
                <a:solidFill>
                  <a:prstClr val="black"/>
                </a:solidFill>
                <a:effectLst/>
                <a:uLnTx/>
                <a:uFillTx/>
                <a:latin typeface="Times New Roman" pitchFamily="18" charset="0"/>
                <a:ea typeface="宋体" pitchFamily="2" charset="-122"/>
                <a:cs typeface="+mn-cs"/>
              </a:rPr>
              <a:t>	condition: ~ONBOX, AT(Monkey, v), AT(Box, v)</a:t>
            </a:r>
          </a:p>
          <a:p>
            <a:pPr marL="0" marR="0" lvl="0" indent="0" algn="l" defTabSz="914400" rtl="0" eaLnBrk="0" fontAlgn="base" latinLnBrk="0" hangingPunct="0">
              <a:lnSpc>
                <a:spcPct val="100000"/>
              </a:lnSpc>
              <a:spcBef>
                <a:spcPct val="0"/>
              </a:spcBef>
              <a:spcAft>
                <a:spcPct val="0"/>
              </a:spcAft>
              <a:buClr>
                <a:srgbClr val="5B9BD5">
                  <a:lumMod val="50000"/>
                </a:srgbClr>
              </a:buClr>
              <a:buSzTx/>
              <a:buFontTx/>
              <a:buNone/>
              <a:tabLst/>
              <a:defRPr/>
            </a:pPr>
            <a:r>
              <a:rPr kumimoji="0" lang="en-US" altLang="zh-CN" sz="2000" b="0" i="0" u="none" strike="noStrike" kern="1200" cap="none" spc="0" normalizeH="0" baseline="0" noProof="0" dirty="0">
                <a:ln>
                  <a:noFill/>
                </a:ln>
                <a:solidFill>
                  <a:prstClr val="black"/>
                </a:solidFill>
                <a:effectLst/>
                <a:uLnTx/>
                <a:uFillTx/>
                <a:latin typeface="Times New Roman" pitchFamily="18" charset="0"/>
                <a:ea typeface="宋体" pitchFamily="2" charset="-122"/>
                <a:cs typeface="+mn-cs"/>
              </a:rPr>
              <a:t>	action: delete AT(Monkey, v), AT(Box, v); add AT(Monkey, w), AT(BOX, w) </a:t>
            </a:r>
          </a:p>
          <a:p>
            <a:pPr marL="285750" marR="0" lvl="0" indent="-285750" algn="l" defTabSz="914400" rtl="0" eaLnBrk="0" fontAlgn="base" latinLnBrk="0" hangingPunct="0">
              <a:lnSpc>
                <a:spcPct val="100000"/>
              </a:lnSpc>
              <a:spcBef>
                <a:spcPct val="0"/>
              </a:spcBef>
              <a:spcAft>
                <a:spcPct val="0"/>
              </a:spcAft>
              <a:buClr>
                <a:srgbClr val="5B9BD5">
                  <a:lumMod val="50000"/>
                </a:srgbClr>
              </a:buClr>
              <a:buSzTx/>
              <a:buFont typeface="Arial" panose="020B0604020202020204" pitchFamily="34" charset="0"/>
              <a:buChar char="•"/>
              <a:tabLst/>
              <a:defRPr/>
            </a:pPr>
            <a:r>
              <a:rPr kumimoji="0" lang="en-US" altLang="zh-CN" sz="2000" b="0" i="0" u="none" strike="noStrike" kern="1200" cap="none" spc="0" normalizeH="0" baseline="0" noProof="0" dirty="0">
                <a:ln>
                  <a:noFill/>
                </a:ln>
                <a:solidFill>
                  <a:prstClr val="black"/>
                </a:solidFill>
                <a:effectLst/>
                <a:uLnTx/>
                <a:uFillTx/>
                <a:latin typeface="Times New Roman" pitchFamily="18" charset="0"/>
                <a:ea typeface="宋体" pitchFamily="2" charset="-122"/>
                <a:cs typeface="+mn-cs"/>
              </a:rPr>
              <a:t>3. </a:t>
            </a:r>
            <a:r>
              <a:rPr kumimoji="0" lang="en-US" altLang="zh-CN" sz="2000" b="0" i="0" u="none" strike="noStrike" kern="1200" cap="none" spc="0" normalizeH="0" baseline="0" noProof="0" dirty="0" err="1">
                <a:ln>
                  <a:noFill/>
                </a:ln>
                <a:solidFill>
                  <a:prstClr val="black"/>
                </a:solidFill>
                <a:effectLst/>
                <a:uLnTx/>
                <a:uFillTx/>
                <a:latin typeface="Times New Roman" pitchFamily="18" charset="0"/>
                <a:ea typeface="宋体" pitchFamily="2" charset="-122"/>
                <a:cs typeface="+mn-cs"/>
              </a:rPr>
              <a:t>Climbbox</a:t>
            </a:r>
            <a:r>
              <a:rPr kumimoji="0" lang="en-US" altLang="zh-CN" sz="2000" b="0" i="0" u="none" strike="noStrike" kern="1200" cap="none" spc="0" normalizeH="0" baseline="0" noProof="0" dirty="0">
                <a:ln>
                  <a:noFill/>
                </a:ln>
                <a:solidFill>
                  <a:prstClr val="black"/>
                </a:solidFill>
                <a:effectLst/>
                <a:uLnTx/>
                <a:uFillTx/>
                <a:latin typeface="Times New Roman" pitchFamily="18" charset="0"/>
                <a:ea typeface="宋体" pitchFamily="2" charset="-122"/>
                <a:cs typeface="+mn-cs"/>
              </a:rPr>
              <a:t> </a:t>
            </a:r>
          </a:p>
          <a:p>
            <a:pPr marL="0" marR="0" lvl="0" indent="0" algn="l" defTabSz="914400" rtl="0" eaLnBrk="0" fontAlgn="base" latinLnBrk="0" hangingPunct="0">
              <a:lnSpc>
                <a:spcPct val="100000"/>
              </a:lnSpc>
              <a:spcBef>
                <a:spcPct val="0"/>
              </a:spcBef>
              <a:spcAft>
                <a:spcPct val="0"/>
              </a:spcAft>
              <a:buClr>
                <a:srgbClr val="5B9BD5">
                  <a:lumMod val="50000"/>
                </a:srgbClr>
              </a:buClr>
              <a:buSzTx/>
              <a:buFontTx/>
              <a:buNone/>
              <a:tabLst/>
              <a:defRPr/>
            </a:pPr>
            <a:r>
              <a:rPr kumimoji="0" lang="en-US" altLang="zh-CN" sz="2000" b="0" i="0" u="none" strike="noStrike" kern="1200" cap="none" spc="0" normalizeH="0" baseline="0" noProof="0" dirty="0">
                <a:ln>
                  <a:noFill/>
                </a:ln>
                <a:solidFill>
                  <a:prstClr val="black"/>
                </a:solidFill>
                <a:effectLst/>
                <a:uLnTx/>
                <a:uFillTx/>
                <a:latin typeface="Times New Roman" pitchFamily="18" charset="0"/>
                <a:ea typeface="宋体" pitchFamily="2" charset="-122"/>
                <a:cs typeface="+mn-cs"/>
              </a:rPr>
              <a:t>	condition: ~ONBOX, AT(Monkey, w)</a:t>
            </a:r>
          </a:p>
          <a:p>
            <a:pPr marL="0" marR="0" lvl="0" indent="0" algn="l" defTabSz="914400" rtl="0" eaLnBrk="0" fontAlgn="base" latinLnBrk="0" hangingPunct="0">
              <a:lnSpc>
                <a:spcPct val="100000"/>
              </a:lnSpc>
              <a:spcBef>
                <a:spcPct val="0"/>
              </a:spcBef>
              <a:spcAft>
                <a:spcPct val="0"/>
              </a:spcAft>
              <a:buClr>
                <a:srgbClr val="5B9BD5">
                  <a:lumMod val="50000"/>
                </a:srgbClr>
              </a:buClr>
              <a:buSzTx/>
              <a:buFontTx/>
              <a:buNone/>
              <a:tabLst/>
              <a:defRPr/>
            </a:pPr>
            <a:r>
              <a:rPr kumimoji="0" lang="en-US" altLang="zh-CN" sz="2000" b="0" i="0" u="none" strike="noStrike" kern="1200" cap="none" spc="0" normalizeH="0" baseline="0" noProof="0" dirty="0">
                <a:ln>
                  <a:noFill/>
                </a:ln>
                <a:solidFill>
                  <a:prstClr val="black"/>
                </a:solidFill>
                <a:effectLst/>
                <a:uLnTx/>
                <a:uFillTx/>
                <a:latin typeface="Times New Roman" pitchFamily="18" charset="0"/>
                <a:ea typeface="宋体" pitchFamily="2" charset="-122"/>
                <a:cs typeface="+mn-cs"/>
              </a:rPr>
              <a:t>	action: delete</a:t>
            </a:r>
            <a:r>
              <a:rPr kumimoji="0" lang="zh-CN" altLang="en-US" sz="2000" b="0" i="0" u="none" strike="noStrike" kern="1200" cap="none" spc="0" normalizeH="0" baseline="0" noProof="0" dirty="0">
                <a:ln>
                  <a:noFill/>
                </a:ln>
                <a:solidFill>
                  <a:prstClr val="black"/>
                </a:solidFill>
                <a:effectLst/>
                <a:uLnTx/>
                <a:uFillTx/>
                <a:latin typeface="Times New Roman" pitchFamily="18" charset="0"/>
                <a:ea typeface="宋体" pitchFamily="2" charset="-122"/>
                <a:cs typeface="+mn-cs"/>
              </a:rPr>
              <a:t> </a:t>
            </a:r>
            <a:r>
              <a:rPr kumimoji="0" lang="en-US" altLang="zh-CN" sz="2000" b="0" i="0" u="none" strike="noStrike" kern="1200" cap="none" spc="0" normalizeH="0" baseline="0" noProof="0" dirty="0">
                <a:ln>
                  <a:noFill/>
                </a:ln>
                <a:solidFill>
                  <a:prstClr val="black"/>
                </a:solidFill>
                <a:effectLst/>
                <a:uLnTx/>
                <a:uFillTx/>
                <a:latin typeface="Times New Roman" pitchFamily="18" charset="0"/>
                <a:ea typeface="宋体" pitchFamily="2" charset="-122"/>
                <a:cs typeface="+mn-cs"/>
              </a:rPr>
              <a:t>~ONBOX, add</a:t>
            </a:r>
            <a:r>
              <a:rPr kumimoji="0" lang="zh-CN" altLang="en-US" sz="2000" b="0" i="0" u="none" strike="noStrike" kern="1200" cap="none" spc="0" normalizeH="0" baseline="0" noProof="0" dirty="0">
                <a:ln>
                  <a:noFill/>
                </a:ln>
                <a:solidFill>
                  <a:prstClr val="black"/>
                </a:solidFill>
                <a:effectLst/>
                <a:uLnTx/>
                <a:uFillTx/>
                <a:latin typeface="Times New Roman" pitchFamily="18" charset="0"/>
                <a:ea typeface="宋体" pitchFamily="2" charset="-122"/>
                <a:cs typeface="+mn-cs"/>
              </a:rPr>
              <a:t> </a:t>
            </a:r>
            <a:r>
              <a:rPr kumimoji="0" lang="en-US" altLang="zh-CN" sz="2000" b="0" i="0" u="none" strike="noStrike" kern="1200" cap="none" spc="0" normalizeH="0" baseline="0" noProof="0" dirty="0">
                <a:ln>
                  <a:noFill/>
                </a:ln>
                <a:solidFill>
                  <a:prstClr val="black"/>
                </a:solidFill>
                <a:effectLst/>
                <a:uLnTx/>
                <a:uFillTx/>
                <a:latin typeface="Times New Roman" pitchFamily="18" charset="0"/>
                <a:ea typeface="宋体" pitchFamily="2" charset="-122"/>
                <a:cs typeface="+mn-cs"/>
              </a:rPr>
              <a:t>ONBOX</a:t>
            </a:r>
          </a:p>
          <a:p>
            <a:pPr marL="285750" marR="0" lvl="0" indent="-285750" algn="l" defTabSz="914400" rtl="0" eaLnBrk="0" fontAlgn="base" latinLnBrk="0" hangingPunct="0">
              <a:lnSpc>
                <a:spcPct val="100000"/>
              </a:lnSpc>
              <a:spcBef>
                <a:spcPct val="0"/>
              </a:spcBef>
              <a:spcAft>
                <a:spcPct val="0"/>
              </a:spcAft>
              <a:buClr>
                <a:srgbClr val="5B9BD5">
                  <a:lumMod val="50000"/>
                </a:srgbClr>
              </a:buClr>
              <a:buSzTx/>
              <a:buFont typeface="Arial" panose="020B0604020202020204" pitchFamily="34" charset="0"/>
              <a:buChar char="•"/>
              <a:tabLst/>
              <a:defRPr/>
            </a:pPr>
            <a:r>
              <a:rPr kumimoji="0" lang="en-US" altLang="zh-CN" sz="2000" b="0" i="0" u="none" strike="noStrike" kern="1200" cap="none" spc="0" normalizeH="0" baseline="0" noProof="0" dirty="0">
                <a:ln>
                  <a:noFill/>
                </a:ln>
                <a:solidFill>
                  <a:prstClr val="black"/>
                </a:solidFill>
                <a:effectLst/>
                <a:uLnTx/>
                <a:uFillTx/>
                <a:latin typeface="Times New Roman" pitchFamily="18" charset="0"/>
                <a:ea typeface="宋体" pitchFamily="2" charset="-122"/>
                <a:cs typeface="+mn-cs"/>
              </a:rPr>
              <a:t>4. Grasp</a:t>
            </a:r>
          </a:p>
          <a:p>
            <a:pPr marL="0" marR="0" lvl="0" indent="0" algn="l" defTabSz="914400" rtl="0" eaLnBrk="0" fontAlgn="base" latinLnBrk="0" hangingPunct="0">
              <a:lnSpc>
                <a:spcPct val="100000"/>
              </a:lnSpc>
              <a:spcBef>
                <a:spcPct val="0"/>
              </a:spcBef>
              <a:spcAft>
                <a:spcPct val="0"/>
              </a:spcAft>
              <a:buClr>
                <a:srgbClr val="5B9BD5">
                  <a:lumMod val="50000"/>
                </a:srgbClr>
              </a:buClr>
              <a:buSzTx/>
              <a:buFontTx/>
              <a:buNone/>
              <a:tabLst/>
              <a:defRPr/>
            </a:pPr>
            <a:r>
              <a:rPr kumimoji="0" lang="en-US" altLang="zh-CN" sz="2000" b="0" i="0" u="none" strike="noStrike" kern="1200" cap="none" spc="0" normalizeH="0" baseline="0" noProof="0" dirty="0">
                <a:ln>
                  <a:noFill/>
                </a:ln>
                <a:solidFill>
                  <a:prstClr val="black"/>
                </a:solidFill>
                <a:effectLst/>
                <a:uLnTx/>
                <a:uFillTx/>
                <a:latin typeface="Times New Roman" pitchFamily="18" charset="0"/>
                <a:ea typeface="宋体" pitchFamily="2" charset="-122"/>
                <a:cs typeface="+mn-cs"/>
              </a:rPr>
              <a:t>	condition: ONBOX, AT(Box, C), ~HB</a:t>
            </a:r>
          </a:p>
          <a:p>
            <a:pPr marL="0" marR="0" lvl="0" indent="0" algn="l" defTabSz="914400" rtl="0" eaLnBrk="0" fontAlgn="base" latinLnBrk="0" hangingPunct="0">
              <a:lnSpc>
                <a:spcPct val="100000"/>
              </a:lnSpc>
              <a:spcBef>
                <a:spcPct val="0"/>
              </a:spcBef>
              <a:spcAft>
                <a:spcPct val="0"/>
              </a:spcAft>
              <a:buClr>
                <a:srgbClr val="5B9BD5">
                  <a:lumMod val="50000"/>
                </a:srgbClr>
              </a:buClr>
              <a:buSzTx/>
              <a:buFontTx/>
              <a:buNone/>
              <a:tabLst/>
              <a:defRPr/>
            </a:pPr>
            <a:r>
              <a:rPr kumimoji="0" lang="en-US" altLang="zh-CN" sz="2000" b="0" i="0" u="none" strike="noStrike" kern="1200" cap="none" spc="0" normalizeH="0" baseline="0" noProof="0" dirty="0">
                <a:ln>
                  <a:noFill/>
                </a:ln>
                <a:solidFill>
                  <a:prstClr val="black"/>
                </a:solidFill>
                <a:effectLst/>
                <a:uLnTx/>
                <a:uFillTx/>
                <a:latin typeface="Times New Roman" pitchFamily="18" charset="0"/>
                <a:ea typeface="宋体" pitchFamily="2" charset="-122"/>
                <a:cs typeface="+mn-cs"/>
              </a:rPr>
              <a:t>	action: delete ~HB, add HB</a:t>
            </a:r>
            <a:endParaRPr kumimoji="0" lang="zh-CN" altLang="en-US" sz="2000" b="0" i="0" u="none" strike="noStrike" kern="1200" cap="none" spc="0" normalizeH="0" baseline="0" noProof="0" dirty="0">
              <a:ln>
                <a:noFill/>
              </a:ln>
              <a:solidFill>
                <a:prstClr val="black"/>
              </a:solidFill>
              <a:effectLst/>
              <a:uLnTx/>
              <a:uFillTx/>
              <a:latin typeface="Times New Roman" pitchFamily="18" charset="0"/>
              <a:ea typeface="宋体" pitchFamily="2" charset="-122"/>
              <a:cs typeface="+mn-cs"/>
            </a:endParaRPr>
          </a:p>
        </p:txBody>
      </p:sp>
    </p:spTree>
    <p:extLst>
      <p:ext uri="{BB962C8B-B14F-4D97-AF65-F5344CB8AC3E}">
        <p14:creationId xmlns:p14="http://schemas.microsoft.com/office/powerpoint/2010/main" val="377042672"/>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308686" y="1245036"/>
            <a:ext cx="8513762" cy="461665"/>
          </a:xfrm>
        </p:spPr>
        <p:txBody>
          <a:bodyPr vert="horz" wrap="square" lIns="91440" tIns="45720" rIns="91440" bIns="45720" rtlCol="0">
            <a:spAutoFit/>
          </a:bodyPr>
          <a:lstStyle/>
          <a:p>
            <a:pPr marL="342900" indent="-342900" fontAlgn="base">
              <a:lnSpc>
                <a:spcPct val="100000"/>
              </a:lnSpc>
              <a:spcBef>
                <a:spcPct val="0"/>
              </a:spcBef>
              <a:spcAft>
                <a:spcPct val="0"/>
              </a:spcAft>
              <a:buClr>
                <a:schemeClr val="accent1">
                  <a:lumMod val="50000"/>
                </a:schemeClr>
              </a:buClr>
              <a:buFont typeface="Wingdings" panose="05000000000000000000" pitchFamily="2" charset="2"/>
              <a:buChar char="n"/>
            </a:pPr>
            <a:r>
              <a:rPr lang="en-US" altLang="zh-CN" sz="2400" b="1" dirty="0">
                <a:latin typeface="Arial" panose="020B0604020202020204" pitchFamily="34" charset="0"/>
                <a:ea typeface="宋体" pitchFamily="2" charset="-122"/>
              </a:rPr>
              <a:t>Monkey and Banana - </a:t>
            </a:r>
            <a:r>
              <a:rPr lang="en-GB" altLang="zh-CN" sz="2400" dirty="0"/>
              <a:t>Predicate logic method</a:t>
            </a:r>
            <a:endParaRPr lang="zh-CN" altLang="en-US" sz="2400" b="1" dirty="0">
              <a:latin typeface="Arial" panose="020B0604020202020204" pitchFamily="34" charset="0"/>
              <a:ea typeface="宋体" pitchFamily="2" charset="-122"/>
            </a:endParaRPr>
          </a:p>
        </p:txBody>
      </p:sp>
      <p:sp>
        <p:nvSpPr>
          <p:cNvPr id="4" name="矩形 3"/>
          <p:cNvSpPr/>
          <p:nvPr/>
        </p:nvSpPr>
        <p:spPr>
          <a:xfrm>
            <a:off x="914695" y="308399"/>
            <a:ext cx="5464958" cy="584775"/>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3200" b="1" i="0" u="none" strike="noStrike" kern="1200" cap="none" spc="0" normalizeH="0" baseline="0" noProof="0">
                <a:ln>
                  <a:noFill/>
                </a:ln>
                <a:solidFill>
                  <a:srgbClr val="1557AE"/>
                </a:solidFill>
                <a:effectLst>
                  <a:outerShdw blurRad="38100" dist="38100" dir="2700000" algn="tl">
                    <a:srgbClr val="000000">
                      <a:alpha val="43137"/>
                    </a:srgbClr>
                  </a:outerShdw>
                </a:effectLst>
                <a:uLnTx/>
                <a:uFillTx/>
                <a:latin typeface="Arial" panose="020B0604020202020204" pitchFamily="34" charset="0"/>
                <a:ea typeface="宋体" pitchFamily="2" charset="-122"/>
                <a:cs typeface="Arial" panose="020B0604020202020204" pitchFamily="34" charset="0"/>
              </a:rPr>
              <a:t>Knowledge Representation</a:t>
            </a:r>
            <a:endParaRPr kumimoji="0" lang="en-US" altLang="zh-CN" sz="3200" b="1" i="0" u="none" strike="noStrike" kern="1200" cap="none" spc="0" normalizeH="0" baseline="0" noProof="0">
              <a:ln>
                <a:noFill/>
              </a:ln>
              <a:solidFill>
                <a:srgbClr val="1557AE"/>
              </a:solidFill>
              <a:effectLst/>
              <a:uLnTx/>
              <a:uFillTx/>
              <a:latin typeface="Arial" panose="020B0604020202020204" pitchFamily="34" charset="0"/>
              <a:ea typeface="宋体" pitchFamily="2" charset="-122"/>
              <a:cs typeface="Arial" panose="020B0604020202020204" pitchFamily="34" charset="0"/>
            </a:endParaRPr>
          </a:p>
        </p:txBody>
      </p:sp>
      <p:sp>
        <p:nvSpPr>
          <p:cNvPr id="5" name="流程图: 过程 4"/>
          <p:cNvSpPr/>
          <p:nvPr/>
        </p:nvSpPr>
        <p:spPr>
          <a:xfrm rot="5400000">
            <a:off x="-47062" y="263186"/>
            <a:ext cx="739101" cy="644980"/>
          </a:xfrm>
          <a:prstGeom prst="flowChartProcess">
            <a:avLst/>
          </a:prstGeom>
          <a:solidFill>
            <a:srgbClr val="1557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Calibri"/>
              <a:ea typeface="等线" panose="02010600030101010101" pitchFamily="2" charset="-122"/>
              <a:cs typeface="+mn-cs"/>
            </a:endParaRPr>
          </a:p>
        </p:txBody>
      </p:sp>
      <p:sp>
        <p:nvSpPr>
          <p:cNvPr id="6" name="矩形 5"/>
          <p:cNvSpPr/>
          <p:nvPr/>
        </p:nvSpPr>
        <p:spPr>
          <a:xfrm>
            <a:off x="43130" y="669715"/>
            <a:ext cx="548227" cy="261610"/>
          </a:xfrm>
          <a:prstGeom prst="rect">
            <a:avLst/>
          </a:prstGeom>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700" b="0" i="0" u="none" strike="noStrike" kern="0" cap="none" spc="0" normalizeH="0" baseline="0" noProof="0">
                <a:ln>
                  <a:noFill/>
                </a:ln>
                <a:solidFill>
                  <a:prstClr val="white"/>
                </a:solidFill>
                <a:effectLst/>
                <a:uLnTx/>
                <a:uFillTx/>
                <a:latin typeface="Berlin Sans FB Demi" panose="020E0802020502020306" pitchFamily="34" charset="0"/>
                <a:ea typeface="黑体"/>
                <a:cs typeface="+mn-cs"/>
              </a:rPr>
              <a:t>PART</a:t>
            </a:r>
            <a:endParaRPr kumimoji="0" lang="zh-CN" altLang="en-US" sz="1700" b="0" i="0" u="none" strike="noStrike" kern="0" cap="none" spc="0" normalizeH="0" baseline="0" noProof="0">
              <a:ln>
                <a:noFill/>
              </a:ln>
              <a:solidFill>
                <a:prstClr val="white"/>
              </a:solidFill>
              <a:effectLst/>
              <a:uLnTx/>
              <a:uFillTx/>
              <a:latin typeface="Berlin Sans FB Demi" panose="020E0802020502020306" pitchFamily="34" charset="0"/>
              <a:ea typeface="黑体"/>
              <a:cs typeface="+mn-cs"/>
            </a:endParaRPr>
          </a:p>
        </p:txBody>
      </p:sp>
      <p:sp>
        <p:nvSpPr>
          <p:cNvPr id="7" name="矩形 6"/>
          <p:cNvSpPr/>
          <p:nvPr/>
        </p:nvSpPr>
        <p:spPr>
          <a:xfrm>
            <a:off x="-36512" y="145115"/>
            <a:ext cx="829023" cy="52322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0" cap="none" spc="0" normalizeH="0" baseline="0" noProof="0">
                <a:ln>
                  <a:noFill/>
                </a:ln>
                <a:solidFill>
                  <a:prstClr val="white"/>
                </a:solidFill>
                <a:effectLst>
                  <a:outerShdw blurRad="38100" dist="38100" dir="2700000" algn="tl">
                    <a:srgbClr val="000000">
                      <a:alpha val="43137"/>
                    </a:srgbClr>
                  </a:outerShdw>
                </a:effectLst>
                <a:uLnTx/>
                <a:uFillTx/>
                <a:latin typeface="Broadway" panose="04040905080B02020502" pitchFamily="82" charset="0"/>
                <a:ea typeface="黑体"/>
                <a:cs typeface="+mn-cs"/>
              </a:rPr>
              <a:t>4.1</a:t>
            </a:r>
            <a:endParaRPr kumimoji="0" lang="zh-CN" altLang="en-US" sz="2800" b="0" i="0" u="none" strike="noStrike" kern="0" cap="none" spc="0" normalizeH="0" baseline="0" noProof="0">
              <a:ln>
                <a:noFill/>
              </a:ln>
              <a:solidFill>
                <a:prstClr val="white"/>
              </a:solidFill>
              <a:effectLst>
                <a:outerShdw blurRad="38100" dist="38100" dir="2700000" algn="tl">
                  <a:srgbClr val="000000">
                    <a:alpha val="43137"/>
                  </a:srgbClr>
                </a:outerShdw>
              </a:effectLst>
              <a:uLnTx/>
              <a:uFillTx/>
              <a:latin typeface="Broadway" panose="04040905080B02020502" pitchFamily="82" charset="0"/>
              <a:ea typeface="黑体"/>
              <a:cs typeface="+mn-cs"/>
            </a:endParaRPr>
          </a:p>
        </p:txBody>
      </p:sp>
      <p:sp>
        <p:nvSpPr>
          <p:cNvPr id="8" name="矩形 7"/>
          <p:cNvSpPr/>
          <p:nvPr/>
        </p:nvSpPr>
        <p:spPr>
          <a:xfrm>
            <a:off x="43130" y="669715"/>
            <a:ext cx="548227" cy="261610"/>
          </a:xfrm>
          <a:prstGeom prst="rect">
            <a:avLst/>
          </a:prstGeom>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700" b="0" i="0" u="none" strike="noStrike" kern="0" cap="none" spc="0" normalizeH="0" baseline="0" noProof="0">
                <a:ln>
                  <a:noFill/>
                </a:ln>
                <a:solidFill>
                  <a:prstClr val="white"/>
                </a:solidFill>
                <a:effectLst/>
                <a:uLnTx/>
                <a:uFillTx/>
                <a:latin typeface="Berlin Sans FB Demi" panose="020E0802020502020306" pitchFamily="34" charset="0"/>
                <a:ea typeface="黑体"/>
                <a:cs typeface="+mn-cs"/>
              </a:rPr>
              <a:t>PART</a:t>
            </a:r>
            <a:endParaRPr kumimoji="0" lang="zh-CN" altLang="en-US" sz="1700" b="0" i="0" u="none" strike="noStrike" kern="0" cap="none" spc="0" normalizeH="0" baseline="0" noProof="0">
              <a:ln>
                <a:noFill/>
              </a:ln>
              <a:solidFill>
                <a:prstClr val="white"/>
              </a:solidFill>
              <a:effectLst/>
              <a:uLnTx/>
              <a:uFillTx/>
              <a:latin typeface="Berlin Sans FB Demi" panose="020E0802020502020306" pitchFamily="34" charset="0"/>
              <a:ea typeface="黑体"/>
              <a:cs typeface="+mn-cs"/>
            </a:endParaRPr>
          </a:p>
        </p:txBody>
      </p:sp>
      <p:sp>
        <p:nvSpPr>
          <p:cNvPr id="9" name="矩形 8"/>
          <p:cNvSpPr/>
          <p:nvPr/>
        </p:nvSpPr>
        <p:spPr>
          <a:xfrm>
            <a:off x="43130" y="669715"/>
            <a:ext cx="548227" cy="261610"/>
          </a:xfrm>
          <a:prstGeom prst="rect">
            <a:avLst/>
          </a:prstGeom>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700" b="0" i="0" u="none" strike="noStrike" kern="0" cap="none" spc="0" normalizeH="0" baseline="0" noProof="0">
                <a:ln>
                  <a:noFill/>
                </a:ln>
                <a:solidFill>
                  <a:prstClr val="white"/>
                </a:solidFill>
                <a:effectLst/>
                <a:uLnTx/>
                <a:uFillTx/>
                <a:latin typeface="Berlin Sans FB Demi" panose="020E0802020502020306" pitchFamily="34" charset="0"/>
                <a:ea typeface="黑体"/>
                <a:cs typeface="+mn-cs"/>
              </a:rPr>
              <a:t>PART</a:t>
            </a:r>
            <a:endParaRPr kumimoji="0" lang="zh-CN" altLang="en-US" sz="1700" b="0" i="0" u="none" strike="noStrike" kern="0" cap="none" spc="0" normalizeH="0" baseline="0" noProof="0">
              <a:ln>
                <a:noFill/>
              </a:ln>
              <a:solidFill>
                <a:prstClr val="white"/>
              </a:solidFill>
              <a:effectLst/>
              <a:uLnTx/>
              <a:uFillTx/>
              <a:latin typeface="Berlin Sans FB Demi" panose="020E0802020502020306" pitchFamily="34" charset="0"/>
              <a:ea typeface="黑体"/>
              <a:cs typeface="+mn-cs"/>
            </a:endParaRPr>
          </a:p>
        </p:txBody>
      </p:sp>
      <p:pic>
        <p:nvPicPr>
          <p:cNvPr id="10" name="图片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4979" y="1951989"/>
            <a:ext cx="7127581" cy="4087877"/>
          </a:xfrm>
          <a:prstGeom prst="rect">
            <a:avLst/>
          </a:prstGeom>
        </p:spPr>
      </p:pic>
    </p:spTree>
    <p:extLst>
      <p:ext uri="{BB962C8B-B14F-4D97-AF65-F5344CB8AC3E}">
        <p14:creationId xmlns:p14="http://schemas.microsoft.com/office/powerpoint/2010/main" val="1921978799"/>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流程图: 过程 8"/>
          <p:cNvSpPr/>
          <p:nvPr/>
        </p:nvSpPr>
        <p:spPr>
          <a:xfrm rot="5400000">
            <a:off x="-83572" y="263186"/>
            <a:ext cx="739101" cy="644980"/>
          </a:xfrm>
          <a:prstGeom prst="flowChartProcess">
            <a:avLst/>
          </a:prstGeom>
          <a:solidFill>
            <a:srgbClr val="1557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Calibri"/>
              <a:ea typeface="等线" panose="02010600030101010101" pitchFamily="2" charset="-122"/>
              <a:cs typeface="+mn-cs"/>
            </a:endParaRPr>
          </a:p>
        </p:txBody>
      </p:sp>
      <p:sp>
        <p:nvSpPr>
          <p:cNvPr id="10" name="矩形 9"/>
          <p:cNvSpPr/>
          <p:nvPr/>
        </p:nvSpPr>
        <p:spPr>
          <a:xfrm>
            <a:off x="63333" y="669715"/>
            <a:ext cx="548227" cy="261610"/>
          </a:xfrm>
          <a:prstGeom prst="rect">
            <a:avLst/>
          </a:prstGeom>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700" b="0" i="0" u="none" strike="noStrike" kern="0" cap="none" spc="0" normalizeH="0" baseline="0" noProof="0">
                <a:ln>
                  <a:noFill/>
                </a:ln>
                <a:solidFill>
                  <a:prstClr val="white"/>
                </a:solidFill>
                <a:effectLst/>
                <a:uLnTx/>
                <a:uFillTx/>
                <a:latin typeface="Berlin Sans FB Demi" panose="020E0802020502020306" pitchFamily="34" charset="0"/>
                <a:ea typeface="黑体"/>
                <a:cs typeface="+mn-cs"/>
              </a:rPr>
              <a:t>PART</a:t>
            </a:r>
            <a:endParaRPr kumimoji="0" lang="zh-CN" altLang="en-US" sz="1700" b="0" i="0" u="none" strike="noStrike" kern="0" cap="none" spc="0" normalizeH="0" baseline="0" noProof="0">
              <a:ln>
                <a:noFill/>
              </a:ln>
              <a:solidFill>
                <a:prstClr val="white"/>
              </a:solidFill>
              <a:effectLst/>
              <a:uLnTx/>
              <a:uFillTx/>
              <a:latin typeface="Berlin Sans FB Demi" panose="020E0802020502020306" pitchFamily="34" charset="0"/>
              <a:ea typeface="黑体"/>
              <a:cs typeface="+mn-cs"/>
            </a:endParaRPr>
          </a:p>
        </p:txBody>
      </p:sp>
      <p:sp>
        <p:nvSpPr>
          <p:cNvPr id="11" name="矩形 10"/>
          <p:cNvSpPr/>
          <p:nvPr/>
        </p:nvSpPr>
        <p:spPr>
          <a:xfrm>
            <a:off x="-73447" y="145115"/>
            <a:ext cx="829023" cy="52322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0" cap="none" spc="0" normalizeH="0" baseline="0" noProof="0">
                <a:ln>
                  <a:noFill/>
                </a:ln>
                <a:solidFill>
                  <a:prstClr val="white"/>
                </a:solidFill>
                <a:effectLst/>
                <a:uLnTx/>
                <a:uFillTx/>
                <a:latin typeface="Broadway" panose="04040905080B02020502" pitchFamily="82" charset="0"/>
                <a:ea typeface="黑体"/>
                <a:cs typeface="+mn-cs"/>
              </a:rPr>
              <a:t>4.2</a:t>
            </a:r>
            <a:endParaRPr kumimoji="0" lang="zh-CN" altLang="en-US" sz="2800" b="0" i="0" u="none" strike="noStrike" kern="0" cap="none" spc="0" normalizeH="0" baseline="0" noProof="0">
              <a:ln>
                <a:noFill/>
              </a:ln>
              <a:solidFill>
                <a:prstClr val="white"/>
              </a:solidFill>
              <a:effectLst/>
              <a:uLnTx/>
              <a:uFillTx/>
              <a:latin typeface="Broadway" panose="04040905080B02020502" pitchFamily="82" charset="0"/>
              <a:ea typeface="黑体"/>
              <a:cs typeface="+mn-cs"/>
            </a:endParaRPr>
          </a:p>
        </p:txBody>
      </p:sp>
      <p:sp>
        <p:nvSpPr>
          <p:cNvPr id="12" name="矩形 11"/>
          <p:cNvSpPr/>
          <p:nvPr/>
        </p:nvSpPr>
        <p:spPr>
          <a:xfrm>
            <a:off x="63333" y="669715"/>
            <a:ext cx="548227" cy="261610"/>
          </a:xfrm>
          <a:prstGeom prst="rect">
            <a:avLst/>
          </a:prstGeom>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700" b="0" i="0" u="none" strike="noStrike" kern="0" cap="none" spc="0" normalizeH="0" baseline="0" noProof="0">
                <a:ln>
                  <a:noFill/>
                </a:ln>
                <a:solidFill>
                  <a:prstClr val="white"/>
                </a:solidFill>
                <a:effectLst/>
                <a:uLnTx/>
                <a:uFillTx/>
                <a:latin typeface="Berlin Sans FB Demi" panose="020E0802020502020306" pitchFamily="34" charset="0"/>
                <a:ea typeface="黑体"/>
                <a:cs typeface="+mn-cs"/>
              </a:rPr>
              <a:t>PART</a:t>
            </a:r>
            <a:endParaRPr kumimoji="0" lang="zh-CN" altLang="en-US" sz="1700" b="0" i="0" u="none" strike="noStrike" kern="0" cap="none" spc="0" normalizeH="0" baseline="0" noProof="0">
              <a:ln>
                <a:noFill/>
              </a:ln>
              <a:solidFill>
                <a:prstClr val="white"/>
              </a:solidFill>
              <a:effectLst/>
              <a:uLnTx/>
              <a:uFillTx/>
              <a:latin typeface="Berlin Sans FB Demi" panose="020E0802020502020306" pitchFamily="34" charset="0"/>
              <a:ea typeface="黑体"/>
              <a:cs typeface="+mn-cs"/>
            </a:endParaRPr>
          </a:p>
        </p:txBody>
      </p:sp>
      <p:sp>
        <p:nvSpPr>
          <p:cNvPr id="13" name="矩形 12"/>
          <p:cNvSpPr/>
          <p:nvPr/>
        </p:nvSpPr>
        <p:spPr>
          <a:xfrm>
            <a:off x="63333" y="669715"/>
            <a:ext cx="548227" cy="261610"/>
          </a:xfrm>
          <a:prstGeom prst="rect">
            <a:avLst/>
          </a:prstGeom>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700" b="0" i="0" u="none" strike="noStrike" kern="0" cap="none" spc="0" normalizeH="0" baseline="0" noProof="0">
                <a:ln>
                  <a:noFill/>
                </a:ln>
                <a:solidFill>
                  <a:prstClr val="white"/>
                </a:solidFill>
                <a:effectLst/>
                <a:uLnTx/>
                <a:uFillTx/>
                <a:latin typeface="Berlin Sans FB Demi" panose="020E0802020502020306" pitchFamily="34" charset="0"/>
                <a:ea typeface="黑体"/>
                <a:cs typeface="+mn-cs"/>
              </a:rPr>
              <a:t>PART</a:t>
            </a:r>
            <a:endParaRPr kumimoji="0" lang="zh-CN" altLang="en-US" sz="1700" b="0" i="0" u="none" strike="noStrike" kern="0" cap="none" spc="0" normalizeH="0" baseline="0" noProof="0">
              <a:ln>
                <a:noFill/>
              </a:ln>
              <a:solidFill>
                <a:prstClr val="white"/>
              </a:solidFill>
              <a:effectLst/>
              <a:uLnTx/>
              <a:uFillTx/>
              <a:latin typeface="Berlin Sans FB Demi" panose="020E0802020502020306" pitchFamily="34" charset="0"/>
              <a:ea typeface="黑体"/>
              <a:cs typeface="+mn-cs"/>
            </a:endParaRPr>
          </a:p>
        </p:txBody>
      </p:sp>
      <p:sp>
        <p:nvSpPr>
          <p:cNvPr id="17" name="矩形 16"/>
          <p:cNvSpPr/>
          <p:nvPr/>
        </p:nvSpPr>
        <p:spPr>
          <a:xfrm>
            <a:off x="914695" y="308399"/>
            <a:ext cx="5764720" cy="584775"/>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3200" b="0" i="0" u="none" strike="noStrike" kern="1200" cap="none" spc="0" normalizeH="0" baseline="0" noProof="0">
                <a:ln>
                  <a:noFill/>
                </a:ln>
                <a:solidFill>
                  <a:srgbClr val="1557AE"/>
                </a:solidFill>
                <a:effectLst/>
                <a:uLnTx/>
                <a:uFillTx/>
                <a:latin typeface="Arial" panose="020B0604020202020204" pitchFamily="34" charset="0"/>
                <a:ea typeface="宋体" pitchFamily="2" charset="-122"/>
                <a:cs typeface="Arial" panose="020B0604020202020204" pitchFamily="34" charset="0"/>
              </a:rPr>
              <a:t>Solving problems by searching</a:t>
            </a:r>
          </a:p>
        </p:txBody>
      </p:sp>
      <p:sp>
        <p:nvSpPr>
          <p:cNvPr id="14" name="标题 6"/>
          <p:cNvSpPr txBox="1">
            <a:spLocks/>
          </p:cNvSpPr>
          <p:nvPr/>
        </p:nvSpPr>
        <p:spPr>
          <a:xfrm>
            <a:off x="230436" y="1152534"/>
            <a:ext cx="8229600" cy="746579"/>
          </a:xfrm>
          <a:prstGeom prst="rect">
            <a:avLst/>
          </a:prstGeom>
        </p:spPr>
        <p:txBody>
          <a:bodyPr/>
          <a:lstStyle>
            <a:lvl1pPr algn="ctr" rtl="0" eaLnBrk="0" fontAlgn="base" hangingPunct="0">
              <a:spcBef>
                <a:spcPct val="0"/>
              </a:spcBef>
              <a:spcAft>
                <a:spcPct val="0"/>
              </a:spcAft>
              <a:defRPr sz="4400">
                <a:solidFill>
                  <a:srgbClr val="0033CC"/>
                </a:solidFill>
                <a:latin typeface="+mj-lt"/>
                <a:ea typeface="+mj-ea"/>
                <a:cs typeface="+mj-cs"/>
              </a:defRPr>
            </a:lvl1pPr>
            <a:lvl2pPr algn="ctr" rtl="0" eaLnBrk="0" fontAlgn="base" hangingPunct="0">
              <a:spcBef>
                <a:spcPct val="0"/>
              </a:spcBef>
              <a:spcAft>
                <a:spcPct val="0"/>
              </a:spcAft>
              <a:defRPr sz="4400">
                <a:solidFill>
                  <a:srgbClr val="0033CC"/>
                </a:solidFill>
                <a:latin typeface="Times New Roman" pitchFamily="18" charset="0"/>
                <a:ea typeface="宋体" pitchFamily="2" charset="-122"/>
              </a:defRPr>
            </a:lvl2pPr>
            <a:lvl3pPr algn="ctr" rtl="0" eaLnBrk="0" fontAlgn="base" hangingPunct="0">
              <a:spcBef>
                <a:spcPct val="0"/>
              </a:spcBef>
              <a:spcAft>
                <a:spcPct val="0"/>
              </a:spcAft>
              <a:defRPr sz="4400">
                <a:solidFill>
                  <a:srgbClr val="0033CC"/>
                </a:solidFill>
                <a:latin typeface="Times New Roman" pitchFamily="18" charset="0"/>
                <a:ea typeface="宋体" pitchFamily="2" charset="-122"/>
              </a:defRPr>
            </a:lvl3pPr>
            <a:lvl4pPr algn="ctr" rtl="0" eaLnBrk="0" fontAlgn="base" hangingPunct="0">
              <a:spcBef>
                <a:spcPct val="0"/>
              </a:spcBef>
              <a:spcAft>
                <a:spcPct val="0"/>
              </a:spcAft>
              <a:defRPr sz="4400">
                <a:solidFill>
                  <a:srgbClr val="0033CC"/>
                </a:solidFill>
                <a:latin typeface="Times New Roman" pitchFamily="18" charset="0"/>
                <a:ea typeface="宋体" pitchFamily="2" charset="-122"/>
              </a:defRPr>
            </a:lvl4pPr>
            <a:lvl5pPr algn="ctr" rtl="0" eaLnBrk="0" fontAlgn="base" hangingPunct="0">
              <a:spcBef>
                <a:spcPct val="0"/>
              </a:spcBef>
              <a:spcAft>
                <a:spcPct val="0"/>
              </a:spcAft>
              <a:defRPr sz="4400">
                <a:solidFill>
                  <a:srgbClr val="0033CC"/>
                </a:solidFill>
                <a:latin typeface="Times New Roman" pitchFamily="18" charset="0"/>
                <a:ea typeface="宋体" pitchFamily="2" charset="-122"/>
              </a:defRPr>
            </a:lvl5pPr>
            <a:lvl6pPr marL="457200" algn="ctr" rtl="0" fontAlgn="base">
              <a:spcBef>
                <a:spcPct val="0"/>
              </a:spcBef>
              <a:spcAft>
                <a:spcPct val="0"/>
              </a:spcAft>
              <a:defRPr sz="4400">
                <a:solidFill>
                  <a:srgbClr val="0033CC"/>
                </a:solidFill>
                <a:latin typeface="Times New Roman" pitchFamily="18" charset="0"/>
                <a:ea typeface="宋体" pitchFamily="2" charset="-122"/>
              </a:defRPr>
            </a:lvl6pPr>
            <a:lvl7pPr marL="914400" algn="ctr" rtl="0" fontAlgn="base">
              <a:spcBef>
                <a:spcPct val="0"/>
              </a:spcBef>
              <a:spcAft>
                <a:spcPct val="0"/>
              </a:spcAft>
              <a:defRPr sz="4400">
                <a:solidFill>
                  <a:srgbClr val="0033CC"/>
                </a:solidFill>
                <a:latin typeface="Times New Roman" pitchFamily="18" charset="0"/>
                <a:ea typeface="宋体" pitchFamily="2" charset="-122"/>
              </a:defRPr>
            </a:lvl7pPr>
            <a:lvl8pPr marL="1371600" algn="ctr" rtl="0" fontAlgn="base">
              <a:spcBef>
                <a:spcPct val="0"/>
              </a:spcBef>
              <a:spcAft>
                <a:spcPct val="0"/>
              </a:spcAft>
              <a:defRPr sz="4400">
                <a:solidFill>
                  <a:srgbClr val="0033CC"/>
                </a:solidFill>
                <a:latin typeface="Times New Roman" pitchFamily="18" charset="0"/>
                <a:ea typeface="宋体" pitchFamily="2" charset="-122"/>
              </a:defRPr>
            </a:lvl8pPr>
            <a:lvl9pPr marL="1828800" algn="ctr" rtl="0" fontAlgn="base">
              <a:spcBef>
                <a:spcPct val="0"/>
              </a:spcBef>
              <a:spcAft>
                <a:spcPct val="0"/>
              </a:spcAft>
              <a:defRPr sz="4400">
                <a:solidFill>
                  <a:srgbClr val="0033CC"/>
                </a:solidFill>
                <a:latin typeface="Times New Roman" pitchFamily="18" charset="0"/>
                <a:ea typeface="宋体"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3600" b="0" i="0" u="none" strike="noStrike" kern="0" cap="none" spc="0" normalizeH="0" baseline="0" noProof="0">
                <a:ln>
                  <a:noFill/>
                </a:ln>
                <a:solidFill>
                  <a:srgbClr val="000000"/>
                </a:solidFill>
                <a:effectLst/>
                <a:uLnTx/>
                <a:uFillTx/>
                <a:latin typeface="Arial" panose="020B0604020202020204" pitchFamily="34" charset="0"/>
                <a:ea typeface="等线 Light" panose="02010600030101010101" pitchFamily="2" charset="-122"/>
                <a:cs typeface="Arial" panose="020B0604020202020204" pitchFamily="34" charset="0"/>
              </a:rPr>
              <a:t>Searching</a:t>
            </a:r>
            <a:endParaRPr kumimoji="0" lang="zh-CN" altLang="en-US" sz="3600" b="0" i="0" u="none" strike="noStrike" kern="0" cap="none" spc="0" normalizeH="0" baseline="0" noProof="0">
              <a:ln>
                <a:noFill/>
              </a:ln>
              <a:solidFill>
                <a:srgbClr val="000000"/>
              </a:solidFill>
              <a:effectLst/>
              <a:uLnTx/>
              <a:uFillTx/>
              <a:latin typeface="Arial" panose="020B0604020202020204" pitchFamily="34" charset="0"/>
              <a:ea typeface="等线 Light" panose="02010600030101010101" pitchFamily="2" charset="-122"/>
              <a:cs typeface="Arial" panose="020B0604020202020204" pitchFamily="34" charset="0"/>
            </a:endParaRPr>
          </a:p>
        </p:txBody>
      </p:sp>
      <p:graphicFrame>
        <p:nvGraphicFramePr>
          <p:cNvPr id="3" name="表格 2"/>
          <p:cNvGraphicFramePr>
            <a:graphicFrameLocks noGrp="1"/>
          </p:cNvGraphicFramePr>
          <p:nvPr/>
        </p:nvGraphicFramePr>
        <p:xfrm>
          <a:off x="372672" y="1902215"/>
          <a:ext cx="8280920" cy="3571489"/>
        </p:xfrm>
        <a:graphic>
          <a:graphicData uri="http://schemas.openxmlformats.org/drawingml/2006/table">
            <a:tbl>
              <a:tblPr firstRow="1" bandRow="1">
                <a:tableStyleId>{5C22544A-7EE6-4342-B048-85BDC9FD1C3A}</a:tableStyleId>
              </a:tblPr>
              <a:tblGrid>
                <a:gridCol w="4140460">
                  <a:extLst>
                    <a:ext uri="{9D8B030D-6E8A-4147-A177-3AD203B41FA5}">
                      <a16:colId xmlns:a16="http://schemas.microsoft.com/office/drawing/2014/main" val="1930878021"/>
                    </a:ext>
                  </a:extLst>
                </a:gridCol>
                <a:gridCol w="4140460">
                  <a:extLst>
                    <a:ext uri="{9D8B030D-6E8A-4147-A177-3AD203B41FA5}">
                      <a16:colId xmlns:a16="http://schemas.microsoft.com/office/drawing/2014/main" val="3300226563"/>
                    </a:ext>
                  </a:extLst>
                </a:gridCol>
              </a:tblGrid>
              <a:tr h="1040239">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en-US" altLang="zh-CN" sz="2400" b="1" kern="0">
                          <a:solidFill>
                            <a:schemeClr val="bg1"/>
                          </a:solidFill>
                          <a:effectLst/>
                          <a:latin typeface="+mn-lt"/>
                          <a:ea typeface="宋体" pitchFamily="2" charset="-122"/>
                          <a:cs typeface="+mn-cs"/>
                        </a:rPr>
                        <a:t>Uninformed search algorithms</a:t>
                      </a:r>
                      <a:endParaRPr lang="zh-CN" altLang="en-US" sz="2400">
                        <a:solidFill>
                          <a:schemeClr val="bg1"/>
                        </a:solidFill>
                      </a:endParaRPr>
                    </a:p>
                  </a:txBody>
                  <a:tcPr>
                    <a:solidFill>
                      <a:srgbClr val="1A5AB0"/>
                    </a:solidFill>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en-US" altLang="zh-CN" sz="2400" b="1" kern="0">
                          <a:solidFill>
                            <a:schemeClr val="bg1"/>
                          </a:solidFill>
                          <a:effectLst/>
                        </a:rPr>
                        <a:t>Informed search algorithms</a:t>
                      </a:r>
                      <a:endParaRPr lang="zh-CN" altLang="en-US" sz="2400" b="1" kern="0">
                        <a:solidFill>
                          <a:schemeClr val="bg1"/>
                        </a:solidFill>
                        <a:effectLst/>
                      </a:endParaRPr>
                    </a:p>
                    <a:p>
                      <a:endParaRPr lang="zh-CN" altLang="en-US"/>
                    </a:p>
                  </a:txBody>
                  <a:tcPr>
                    <a:solidFill>
                      <a:srgbClr val="1A5AB0"/>
                    </a:solidFill>
                  </a:tcPr>
                </a:tc>
                <a:extLst>
                  <a:ext uri="{0D108BD9-81ED-4DB2-BD59-A6C34878D82A}">
                    <a16:rowId xmlns:a16="http://schemas.microsoft.com/office/drawing/2014/main" val="4164336621"/>
                  </a:ext>
                </a:extLst>
              </a:tr>
              <a:tr h="42187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0">
                          <a:solidFill>
                            <a:srgbClr val="000000"/>
                          </a:solidFill>
                          <a:effectLst/>
                          <a:latin typeface="Times New Roman" panose="02020603050405020304" pitchFamily="18" charset="0"/>
                          <a:ea typeface="宋体" pitchFamily="2" charset="-122"/>
                          <a:cs typeface="Times New Roman" panose="02020603050405020304" pitchFamily="18" charset="0"/>
                        </a:rPr>
                        <a:t>Breadth-First Search</a:t>
                      </a:r>
                      <a:endParaRPr lang="zh-CN" altLang="en-US"/>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0">
                          <a:solidFill>
                            <a:srgbClr val="000000"/>
                          </a:solidFill>
                          <a:effectLst/>
                          <a:latin typeface="Times New Roman" panose="02020603050405020304" pitchFamily="18" charset="0"/>
                          <a:ea typeface="宋体" pitchFamily="2" charset="-122"/>
                          <a:cs typeface="Times New Roman" panose="02020603050405020304" pitchFamily="18" charset="0"/>
                        </a:rPr>
                        <a:t>A genetic algorithm(GA)</a:t>
                      </a:r>
                      <a:endParaRPr lang="zh-CN" altLang="en-US"/>
                    </a:p>
                  </a:txBody>
                  <a:tcPr/>
                </a:tc>
                <a:extLst>
                  <a:ext uri="{0D108BD9-81ED-4DB2-BD59-A6C34878D82A}">
                    <a16:rowId xmlns:a16="http://schemas.microsoft.com/office/drawing/2014/main" val="3246311314"/>
                  </a:ext>
                </a:extLst>
              </a:tr>
              <a:tr h="42187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0">
                          <a:solidFill>
                            <a:srgbClr val="000000"/>
                          </a:solidFill>
                          <a:effectLst/>
                          <a:latin typeface="Times New Roman" panose="02020603050405020304" pitchFamily="18" charset="0"/>
                          <a:ea typeface="宋体" pitchFamily="2" charset="-122"/>
                          <a:cs typeface="Times New Roman" panose="02020603050405020304" pitchFamily="18" charset="0"/>
                        </a:rPr>
                        <a:t>Depth-First Search</a:t>
                      </a:r>
                      <a:endParaRPr lang="zh-CN" altLang="en-US"/>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0">
                          <a:solidFill>
                            <a:srgbClr val="000000"/>
                          </a:solidFill>
                          <a:effectLst/>
                          <a:cs typeface="Times New Roman" panose="02020603050405020304" pitchFamily="18" charset="0"/>
                        </a:rPr>
                        <a:t>Heuristic search</a:t>
                      </a:r>
                      <a:r>
                        <a:rPr lang="en-US" altLang="zh-CN" sz="1800" kern="0">
                          <a:solidFill>
                            <a:srgbClr val="000000"/>
                          </a:solidFill>
                          <a:effectLst/>
                          <a:latin typeface="Times New Roman" panose="02020603050405020304" pitchFamily="18" charset="0"/>
                          <a:ea typeface="宋体" pitchFamily="2" charset="-122"/>
                          <a:cs typeface="Times New Roman" panose="02020603050405020304" pitchFamily="18" charset="0"/>
                        </a:rPr>
                        <a:t> </a:t>
                      </a:r>
                      <a:endParaRPr lang="zh-CN" altLang="en-US"/>
                    </a:p>
                  </a:txBody>
                  <a:tcPr/>
                </a:tc>
                <a:extLst>
                  <a:ext uri="{0D108BD9-81ED-4DB2-BD59-A6C34878D82A}">
                    <a16:rowId xmlns:a16="http://schemas.microsoft.com/office/drawing/2014/main" val="702161853"/>
                  </a:ext>
                </a:extLst>
              </a:tr>
              <a:tr h="42187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0">
                          <a:solidFill>
                            <a:srgbClr val="000000"/>
                          </a:solidFill>
                          <a:effectLst/>
                          <a:latin typeface="Times New Roman" panose="02020603050405020304" pitchFamily="18" charset="0"/>
                          <a:ea typeface="宋体" pitchFamily="2" charset="-122"/>
                          <a:cs typeface="Times New Roman" panose="02020603050405020304" pitchFamily="18" charset="0"/>
                        </a:rPr>
                        <a:t>Uniform-Cost Search</a:t>
                      </a:r>
                      <a:endParaRPr lang="zh-CN" altLang="en-US"/>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0">
                          <a:solidFill>
                            <a:srgbClr val="000000"/>
                          </a:solidFill>
                          <a:effectLst/>
                          <a:latin typeface="Times New Roman" panose="02020603050405020304" pitchFamily="18" charset="0"/>
                          <a:ea typeface="宋体" pitchFamily="2" charset="-122"/>
                          <a:cs typeface="Times New Roman" panose="02020603050405020304" pitchFamily="18" charset="0"/>
                        </a:rPr>
                        <a:t>Hill-climbing Search</a:t>
                      </a:r>
                      <a:endParaRPr lang="zh-CN" altLang="en-US"/>
                    </a:p>
                  </a:txBody>
                  <a:tcPr/>
                </a:tc>
                <a:extLst>
                  <a:ext uri="{0D108BD9-81ED-4DB2-BD59-A6C34878D82A}">
                    <a16:rowId xmlns:a16="http://schemas.microsoft.com/office/drawing/2014/main" val="3706896299"/>
                  </a:ext>
                </a:extLst>
              </a:tr>
              <a:tr h="42187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0">
                          <a:solidFill>
                            <a:srgbClr val="000000"/>
                          </a:solidFill>
                          <a:effectLst/>
                          <a:latin typeface="Times New Roman" panose="02020603050405020304" pitchFamily="18" charset="0"/>
                          <a:ea typeface="宋体" pitchFamily="2" charset="-122"/>
                          <a:cs typeface="Times New Roman" panose="02020603050405020304" pitchFamily="18" charset="0"/>
                        </a:rPr>
                        <a:t>Depth-Limited Search</a:t>
                      </a:r>
                      <a:endParaRPr lang="zh-CN" altLang="en-US"/>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0">
                          <a:solidFill>
                            <a:srgbClr val="000000"/>
                          </a:solidFill>
                          <a:effectLst/>
                          <a:latin typeface="Times New Roman" panose="02020603050405020304" pitchFamily="18" charset="0"/>
                          <a:ea typeface="宋体" pitchFamily="2" charset="-122"/>
                          <a:cs typeface="Times New Roman" panose="02020603050405020304" pitchFamily="18" charset="0"/>
                        </a:rPr>
                        <a:t>A*</a:t>
                      </a:r>
                      <a:endParaRPr lang="zh-CN" altLang="en-US"/>
                    </a:p>
                  </a:txBody>
                  <a:tcPr/>
                </a:tc>
                <a:extLst>
                  <a:ext uri="{0D108BD9-81ED-4DB2-BD59-A6C34878D82A}">
                    <a16:rowId xmlns:a16="http://schemas.microsoft.com/office/drawing/2014/main" val="3418900458"/>
                  </a:ext>
                </a:extLst>
              </a:tr>
              <a:tr h="42187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0">
                          <a:solidFill>
                            <a:srgbClr val="000000"/>
                          </a:solidFill>
                          <a:effectLst/>
                          <a:latin typeface="Times New Roman" panose="02020603050405020304" pitchFamily="18" charset="0"/>
                          <a:ea typeface="宋体" pitchFamily="2" charset="-122"/>
                          <a:cs typeface="Times New Roman" panose="02020603050405020304" pitchFamily="18" charset="0"/>
                        </a:rPr>
                        <a:t>Breadth-Limited Search</a:t>
                      </a:r>
                      <a:endParaRPr lang="zh-CN" altLang="en-US"/>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0">
                          <a:solidFill>
                            <a:srgbClr val="000000"/>
                          </a:solidFill>
                          <a:effectLst/>
                          <a:latin typeface="Times New Roman" panose="02020603050405020304" pitchFamily="18" charset="0"/>
                          <a:ea typeface="宋体" pitchFamily="2" charset="-122"/>
                          <a:cs typeface="Times New Roman" panose="02020603050405020304" pitchFamily="18" charset="0"/>
                        </a:rPr>
                        <a:t>Simulated annealing</a:t>
                      </a:r>
                      <a:endParaRPr lang="zh-CN" altLang="en-US"/>
                    </a:p>
                  </a:txBody>
                  <a:tcPr/>
                </a:tc>
                <a:extLst>
                  <a:ext uri="{0D108BD9-81ED-4DB2-BD59-A6C34878D82A}">
                    <a16:rowId xmlns:a16="http://schemas.microsoft.com/office/drawing/2014/main" val="2428693252"/>
                  </a:ext>
                </a:extLst>
              </a:tr>
              <a:tr h="421875">
                <a:tc>
                  <a:txBody>
                    <a:bodyPr/>
                    <a:lstStyle/>
                    <a:p>
                      <a:r>
                        <a:rPr lang="en-US" altLang="zh-CN"/>
                        <a:t>…</a:t>
                      </a:r>
                      <a:endParaRPr lang="zh-CN" altLang="en-US"/>
                    </a:p>
                  </a:txBody>
                  <a:tcPr/>
                </a:tc>
                <a:tc>
                  <a:txBody>
                    <a:bodyPr/>
                    <a:lstStyle/>
                    <a:p>
                      <a:r>
                        <a:rPr lang="en-US" altLang="zh-CN"/>
                        <a:t>…</a:t>
                      </a:r>
                      <a:endParaRPr lang="zh-CN" altLang="en-US"/>
                    </a:p>
                  </a:txBody>
                  <a:tcPr/>
                </a:tc>
                <a:extLst>
                  <a:ext uri="{0D108BD9-81ED-4DB2-BD59-A6C34878D82A}">
                    <a16:rowId xmlns:a16="http://schemas.microsoft.com/office/drawing/2014/main" val="2786208449"/>
                  </a:ext>
                </a:extLst>
              </a:tr>
            </a:tbl>
          </a:graphicData>
        </a:graphic>
      </p:graphicFrame>
    </p:spTree>
    <p:extLst>
      <p:ext uri="{BB962C8B-B14F-4D97-AF65-F5344CB8AC3E}">
        <p14:creationId xmlns:p14="http://schemas.microsoft.com/office/powerpoint/2010/main" val="2208566957"/>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0" y="1412776"/>
            <a:ext cx="8513762" cy="1938992"/>
          </a:xfrm>
        </p:spPr>
        <p:txBody>
          <a:bodyPr vert="horz" wrap="square" lIns="91440" tIns="45720" rIns="91440" bIns="45720" rtlCol="0">
            <a:spAutoFit/>
          </a:bodyPr>
          <a:lstStyle/>
          <a:p>
            <a:pPr marL="342900" indent="-342900" fontAlgn="base">
              <a:lnSpc>
                <a:spcPct val="100000"/>
              </a:lnSpc>
              <a:spcBef>
                <a:spcPct val="0"/>
              </a:spcBef>
              <a:spcAft>
                <a:spcPct val="0"/>
              </a:spcAft>
              <a:buClr>
                <a:schemeClr val="accent1">
                  <a:lumMod val="50000"/>
                </a:schemeClr>
              </a:buClr>
              <a:buFont typeface="Wingdings" panose="05000000000000000000" pitchFamily="2" charset="2"/>
              <a:buChar char="n"/>
            </a:pPr>
            <a:r>
              <a:rPr lang="en-US" altLang="zh-CN" sz="2400"/>
              <a:t>The </a:t>
            </a:r>
            <a:r>
              <a:rPr lang="en-US" altLang="zh-CN" sz="2400" b="1"/>
              <a:t>8-puzzle problem</a:t>
            </a:r>
            <a:r>
              <a:rPr lang="en-US" altLang="zh-CN" sz="2400"/>
              <a:t> is played on a 3-by-3 grid with 8 square blocks labeled 1 through 8 and a blank square.  You are permitted to slide blocks horizontally or vertically into the blank square. </a:t>
            </a:r>
            <a:endParaRPr lang="zh-CN" altLang="en-US" sz="2400"/>
          </a:p>
          <a:p>
            <a:pPr marL="342900" indent="-342900" fontAlgn="base">
              <a:lnSpc>
                <a:spcPct val="100000"/>
              </a:lnSpc>
              <a:spcBef>
                <a:spcPct val="0"/>
              </a:spcBef>
              <a:spcAft>
                <a:spcPct val="0"/>
              </a:spcAft>
              <a:buClr>
                <a:schemeClr val="accent1">
                  <a:lumMod val="50000"/>
                </a:schemeClr>
              </a:buClr>
              <a:buFont typeface="Wingdings" panose="05000000000000000000" pitchFamily="2" charset="2"/>
              <a:buChar char="n"/>
            </a:pPr>
            <a:r>
              <a:rPr lang="en-US" altLang="zh-CN" sz="2400"/>
              <a:t>Your goal is to rearrange the blocks so that they are in order. </a:t>
            </a:r>
            <a:endParaRPr lang="zh-CN" altLang="en-US" sz="2400"/>
          </a:p>
        </p:txBody>
      </p:sp>
      <p:sp>
        <p:nvSpPr>
          <p:cNvPr id="9" name="流程图: 过程 8"/>
          <p:cNvSpPr/>
          <p:nvPr/>
        </p:nvSpPr>
        <p:spPr>
          <a:xfrm rot="5400000">
            <a:off x="-47062" y="263186"/>
            <a:ext cx="739101" cy="644980"/>
          </a:xfrm>
          <a:prstGeom prst="flowChartProcess">
            <a:avLst/>
          </a:prstGeom>
          <a:solidFill>
            <a:srgbClr val="1557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Calibri"/>
              <a:ea typeface="等线" panose="02010600030101010101" pitchFamily="2" charset="-122"/>
              <a:cs typeface="+mn-cs"/>
            </a:endParaRPr>
          </a:p>
        </p:txBody>
      </p:sp>
      <p:sp>
        <p:nvSpPr>
          <p:cNvPr id="10" name="矩形 9"/>
          <p:cNvSpPr/>
          <p:nvPr/>
        </p:nvSpPr>
        <p:spPr>
          <a:xfrm>
            <a:off x="43130" y="669715"/>
            <a:ext cx="548227" cy="261610"/>
          </a:xfrm>
          <a:prstGeom prst="rect">
            <a:avLst/>
          </a:prstGeom>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700" b="0" i="0" u="none" strike="noStrike" kern="0" cap="none" spc="0" normalizeH="0" baseline="0" noProof="0">
                <a:ln>
                  <a:noFill/>
                </a:ln>
                <a:solidFill>
                  <a:prstClr val="white"/>
                </a:solidFill>
                <a:effectLst/>
                <a:uLnTx/>
                <a:uFillTx/>
                <a:latin typeface="Berlin Sans FB Demi" panose="020E0802020502020306" pitchFamily="34" charset="0"/>
                <a:ea typeface="黑体"/>
                <a:cs typeface="+mn-cs"/>
              </a:rPr>
              <a:t>PART</a:t>
            </a:r>
            <a:endParaRPr kumimoji="0" lang="zh-CN" altLang="en-US" sz="1700" b="0" i="0" u="none" strike="noStrike" kern="0" cap="none" spc="0" normalizeH="0" baseline="0" noProof="0">
              <a:ln>
                <a:noFill/>
              </a:ln>
              <a:solidFill>
                <a:prstClr val="white"/>
              </a:solidFill>
              <a:effectLst/>
              <a:uLnTx/>
              <a:uFillTx/>
              <a:latin typeface="Berlin Sans FB Demi" panose="020E0802020502020306" pitchFamily="34" charset="0"/>
              <a:ea typeface="黑体"/>
              <a:cs typeface="+mn-cs"/>
            </a:endParaRPr>
          </a:p>
        </p:txBody>
      </p:sp>
      <p:sp>
        <p:nvSpPr>
          <p:cNvPr id="11" name="矩形 10"/>
          <p:cNvSpPr/>
          <p:nvPr/>
        </p:nvSpPr>
        <p:spPr>
          <a:xfrm>
            <a:off x="-36512" y="145115"/>
            <a:ext cx="829023" cy="52322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0" cap="none" spc="0" normalizeH="0" baseline="0" noProof="0">
                <a:ln>
                  <a:noFill/>
                </a:ln>
                <a:solidFill>
                  <a:prstClr val="white"/>
                </a:solidFill>
                <a:effectLst/>
                <a:uLnTx/>
                <a:uFillTx/>
                <a:latin typeface="Broadway" panose="04040905080B02020502" pitchFamily="82" charset="0"/>
                <a:ea typeface="黑体"/>
                <a:cs typeface="+mn-cs"/>
              </a:rPr>
              <a:t>4.2</a:t>
            </a:r>
            <a:endParaRPr kumimoji="0" lang="zh-CN" altLang="en-US" sz="2800" b="0" i="0" u="none" strike="noStrike" kern="0" cap="none" spc="0" normalizeH="0" baseline="0" noProof="0">
              <a:ln>
                <a:noFill/>
              </a:ln>
              <a:solidFill>
                <a:prstClr val="white"/>
              </a:solidFill>
              <a:effectLst/>
              <a:uLnTx/>
              <a:uFillTx/>
              <a:latin typeface="Broadway" panose="04040905080B02020502" pitchFamily="82" charset="0"/>
              <a:ea typeface="黑体"/>
              <a:cs typeface="+mn-cs"/>
            </a:endParaRPr>
          </a:p>
        </p:txBody>
      </p:sp>
      <p:sp>
        <p:nvSpPr>
          <p:cNvPr id="12" name="矩形 11"/>
          <p:cNvSpPr/>
          <p:nvPr/>
        </p:nvSpPr>
        <p:spPr>
          <a:xfrm>
            <a:off x="43130" y="669715"/>
            <a:ext cx="548227" cy="261610"/>
          </a:xfrm>
          <a:prstGeom prst="rect">
            <a:avLst/>
          </a:prstGeom>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700" b="0" i="0" u="none" strike="noStrike" kern="0" cap="none" spc="0" normalizeH="0" baseline="0" noProof="0">
                <a:ln>
                  <a:noFill/>
                </a:ln>
                <a:solidFill>
                  <a:prstClr val="white"/>
                </a:solidFill>
                <a:effectLst/>
                <a:uLnTx/>
                <a:uFillTx/>
                <a:latin typeface="Berlin Sans FB Demi" panose="020E0802020502020306" pitchFamily="34" charset="0"/>
                <a:ea typeface="黑体"/>
                <a:cs typeface="+mn-cs"/>
              </a:rPr>
              <a:t>PART</a:t>
            </a:r>
            <a:endParaRPr kumimoji="0" lang="zh-CN" altLang="en-US" sz="1700" b="0" i="0" u="none" strike="noStrike" kern="0" cap="none" spc="0" normalizeH="0" baseline="0" noProof="0">
              <a:ln>
                <a:noFill/>
              </a:ln>
              <a:solidFill>
                <a:prstClr val="white"/>
              </a:solidFill>
              <a:effectLst/>
              <a:uLnTx/>
              <a:uFillTx/>
              <a:latin typeface="Berlin Sans FB Demi" panose="020E0802020502020306" pitchFamily="34" charset="0"/>
              <a:ea typeface="黑体"/>
              <a:cs typeface="+mn-cs"/>
            </a:endParaRPr>
          </a:p>
        </p:txBody>
      </p:sp>
      <p:sp>
        <p:nvSpPr>
          <p:cNvPr id="13" name="矩形 12"/>
          <p:cNvSpPr/>
          <p:nvPr/>
        </p:nvSpPr>
        <p:spPr>
          <a:xfrm>
            <a:off x="43130" y="669715"/>
            <a:ext cx="548227" cy="261610"/>
          </a:xfrm>
          <a:prstGeom prst="rect">
            <a:avLst/>
          </a:prstGeom>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700" b="0" i="0" u="none" strike="noStrike" kern="0" cap="none" spc="0" normalizeH="0" baseline="0" noProof="0">
                <a:ln>
                  <a:noFill/>
                </a:ln>
                <a:solidFill>
                  <a:prstClr val="white"/>
                </a:solidFill>
                <a:effectLst/>
                <a:uLnTx/>
                <a:uFillTx/>
                <a:latin typeface="Berlin Sans FB Demi" panose="020E0802020502020306" pitchFamily="34" charset="0"/>
                <a:ea typeface="黑体"/>
                <a:cs typeface="+mn-cs"/>
              </a:rPr>
              <a:t>PART</a:t>
            </a:r>
            <a:endParaRPr kumimoji="0" lang="zh-CN" altLang="en-US" sz="1700" b="0" i="0" u="none" strike="noStrike" kern="0" cap="none" spc="0" normalizeH="0" baseline="0" noProof="0">
              <a:ln>
                <a:noFill/>
              </a:ln>
              <a:solidFill>
                <a:prstClr val="white"/>
              </a:solidFill>
              <a:effectLst/>
              <a:uLnTx/>
              <a:uFillTx/>
              <a:latin typeface="Berlin Sans FB Demi" panose="020E0802020502020306" pitchFamily="34" charset="0"/>
              <a:ea typeface="黑体"/>
              <a:cs typeface="+mn-cs"/>
            </a:endParaRPr>
          </a:p>
        </p:txBody>
      </p:sp>
      <p:sp>
        <p:nvSpPr>
          <p:cNvPr id="2" name="矩形 1"/>
          <p:cNvSpPr/>
          <p:nvPr/>
        </p:nvSpPr>
        <p:spPr>
          <a:xfrm>
            <a:off x="5940152" y="4354884"/>
            <a:ext cx="2063385" cy="830997"/>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400" b="0" i="0" u="none" strike="noStrike" kern="1200" cap="none" spc="0" normalizeH="0" baseline="0" noProof="0">
                <a:ln>
                  <a:noFill/>
                </a:ln>
                <a:solidFill>
                  <a:prstClr val="black"/>
                </a:solidFill>
                <a:effectLst/>
                <a:uLnTx/>
                <a:uFillTx/>
                <a:latin typeface="Times New Roman" pitchFamily="18" charset="0"/>
                <a:ea typeface="宋体" pitchFamily="2" charset="-122"/>
                <a:cs typeface="+mn-cs"/>
              </a:rPr>
              <a:t>S---start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400" b="0" i="0" u="none" strike="noStrike" kern="1200" cap="none" spc="0" normalizeH="0" baseline="0" noProof="0">
                <a:ln>
                  <a:noFill/>
                </a:ln>
                <a:solidFill>
                  <a:prstClr val="black"/>
                </a:solidFill>
                <a:effectLst/>
                <a:uLnTx/>
                <a:uFillTx/>
                <a:latin typeface="Times New Roman" pitchFamily="18" charset="0"/>
                <a:ea typeface="宋体" pitchFamily="2" charset="-122"/>
                <a:cs typeface="+mn-cs"/>
              </a:rPr>
              <a:t>D---destination</a:t>
            </a:r>
            <a:endParaRPr kumimoji="0" lang="zh-CN" altLang="en-US" sz="2400" b="0" i="0" u="none" strike="noStrike" kern="1200" cap="none" spc="0" normalizeH="0" baseline="0" noProof="0">
              <a:ln>
                <a:noFill/>
              </a:ln>
              <a:solidFill>
                <a:prstClr val="black"/>
              </a:solidFill>
              <a:effectLst/>
              <a:uLnTx/>
              <a:uFillTx/>
              <a:latin typeface="Times New Roman" pitchFamily="18" charset="0"/>
              <a:ea typeface="宋体" pitchFamily="2" charset="-122"/>
              <a:cs typeface="+mn-cs"/>
            </a:endParaRPr>
          </a:p>
        </p:txBody>
      </p:sp>
      <p:sp>
        <p:nvSpPr>
          <p:cNvPr id="17" name="矩形 16"/>
          <p:cNvSpPr/>
          <p:nvPr/>
        </p:nvSpPr>
        <p:spPr>
          <a:xfrm>
            <a:off x="914695" y="308399"/>
            <a:ext cx="5742085" cy="584775"/>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3200" b="0" i="0" u="none" strike="noStrike" kern="1200" cap="none" spc="0" normalizeH="0" baseline="0" noProof="0">
                <a:ln>
                  <a:noFill/>
                </a:ln>
                <a:solidFill>
                  <a:srgbClr val="1557AE"/>
                </a:solidFill>
                <a:effectLst/>
                <a:uLnTx/>
                <a:uFillTx/>
                <a:latin typeface="Arial" panose="020B0604020202020204" pitchFamily="34" charset="0"/>
                <a:ea typeface="宋体" pitchFamily="2" charset="-122"/>
                <a:cs typeface="Arial" panose="020B0604020202020204" pitchFamily="34" charset="0"/>
              </a:rPr>
              <a:t>Uninformed Search Algorithms</a:t>
            </a: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03648" y="4019638"/>
            <a:ext cx="3962953" cy="1857634"/>
          </a:xfrm>
          <a:prstGeom prst="rect">
            <a:avLst/>
          </a:prstGeom>
        </p:spPr>
      </p:pic>
    </p:spTree>
    <p:extLst>
      <p:ext uri="{BB962C8B-B14F-4D97-AF65-F5344CB8AC3E}">
        <p14:creationId xmlns:p14="http://schemas.microsoft.com/office/powerpoint/2010/main" val="3307291238"/>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a:off x="179512" y="1210459"/>
            <a:ext cx="4265677" cy="461665"/>
          </a:xfrm>
          <a:prstGeom prst="rect">
            <a:avLst/>
          </a:prstGeom>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400" b="0" i="0" u="none" strike="noStrike" kern="1200" cap="none" spc="0" normalizeH="0" baseline="0" noProof="0">
                <a:ln>
                  <a:noFill/>
                </a:ln>
                <a:solidFill>
                  <a:srgbClr val="FF0000"/>
                </a:solidFill>
                <a:effectLst/>
                <a:uLnTx/>
                <a:uFillTx/>
                <a:latin typeface="Times New Roman" pitchFamily="18" charset="0"/>
                <a:ea typeface="宋体" pitchFamily="2" charset="-122"/>
                <a:cs typeface="Times New Roman" panose="02020603050405020304" pitchFamily="18" charset="0"/>
              </a:rPr>
              <a:t>Strategy: </a:t>
            </a:r>
            <a:r>
              <a:rPr kumimoji="0" lang="en-US" altLang="zh-CN" sz="2400" b="0" i="0" u="none" strike="noStrike" kern="1200" cap="none" spc="0" normalizeH="0" baseline="0" noProof="0">
                <a:ln>
                  <a:noFill/>
                </a:ln>
                <a:solidFill>
                  <a:srgbClr val="0000FF"/>
                </a:solidFill>
                <a:effectLst/>
                <a:uLnTx/>
                <a:uFillTx/>
                <a:latin typeface="Times New Roman" pitchFamily="18" charset="0"/>
                <a:ea typeface="宋体" pitchFamily="2" charset="-122"/>
                <a:cs typeface="Times New Roman" panose="02020603050405020304" pitchFamily="18" charset="0"/>
              </a:rPr>
              <a:t>Breadth-First Search</a:t>
            </a:r>
            <a:endParaRPr kumimoji="0" lang="zh-CN" altLang="en-US" sz="2400" b="0" i="0" u="none" strike="noStrike" kern="1200" cap="none" spc="0" normalizeH="0" baseline="0" noProof="0">
              <a:ln>
                <a:noFill/>
              </a:ln>
              <a:solidFill>
                <a:srgbClr val="0000FF"/>
              </a:solidFill>
              <a:effectLst>
                <a:outerShdw blurRad="38100" dist="38100" dir="2700000" algn="tl">
                  <a:srgbClr val="000000">
                    <a:alpha val="43137"/>
                  </a:srgbClr>
                </a:outerShdw>
              </a:effectLst>
              <a:uLnTx/>
              <a:uFillTx/>
              <a:latin typeface="Times New Roman" pitchFamily="18" charset="0"/>
              <a:ea typeface="宋体" pitchFamily="2" charset="-122"/>
              <a:cs typeface="Times New Roman" panose="02020603050405020304" pitchFamily="18" charset="0"/>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1336" y="1989409"/>
            <a:ext cx="8621328" cy="3743847"/>
          </a:xfrm>
          <a:prstGeom prst="rect">
            <a:avLst/>
          </a:prstGeom>
        </p:spPr>
      </p:pic>
      <p:sp>
        <p:nvSpPr>
          <p:cNvPr id="14" name="矩形 13"/>
          <p:cNvSpPr/>
          <p:nvPr/>
        </p:nvSpPr>
        <p:spPr>
          <a:xfrm>
            <a:off x="914695" y="308399"/>
            <a:ext cx="5742085" cy="584775"/>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3200" b="0" i="0" u="none" strike="noStrike" kern="1200" cap="none" spc="0" normalizeH="0" baseline="0" noProof="0">
                <a:ln>
                  <a:noFill/>
                </a:ln>
                <a:solidFill>
                  <a:srgbClr val="1557AE"/>
                </a:solidFill>
                <a:effectLst/>
                <a:uLnTx/>
                <a:uFillTx/>
                <a:latin typeface="Arial" panose="020B0604020202020204" pitchFamily="34" charset="0"/>
                <a:ea typeface="宋体" pitchFamily="2" charset="-122"/>
                <a:cs typeface="Arial" panose="020B0604020202020204" pitchFamily="34" charset="0"/>
              </a:rPr>
              <a:t>Uninformed Search Algorithms</a:t>
            </a:r>
          </a:p>
        </p:txBody>
      </p:sp>
      <p:sp>
        <p:nvSpPr>
          <p:cNvPr id="15" name="流程图: 过程 14"/>
          <p:cNvSpPr/>
          <p:nvPr/>
        </p:nvSpPr>
        <p:spPr>
          <a:xfrm rot="5400000">
            <a:off x="-47062" y="263186"/>
            <a:ext cx="739101" cy="644980"/>
          </a:xfrm>
          <a:prstGeom prst="flowChartProcess">
            <a:avLst/>
          </a:prstGeom>
          <a:solidFill>
            <a:srgbClr val="1557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Calibri"/>
              <a:ea typeface="等线" panose="02010600030101010101" pitchFamily="2" charset="-122"/>
              <a:cs typeface="+mn-cs"/>
            </a:endParaRPr>
          </a:p>
        </p:txBody>
      </p:sp>
      <p:sp>
        <p:nvSpPr>
          <p:cNvPr id="16" name="矩形 15"/>
          <p:cNvSpPr/>
          <p:nvPr/>
        </p:nvSpPr>
        <p:spPr>
          <a:xfrm>
            <a:off x="43130" y="669715"/>
            <a:ext cx="548227" cy="261610"/>
          </a:xfrm>
          <a:prstGeom prst="rect">
            <a:avLst/>
          </a:prstGeom>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700" b="0" i="0" u="none" strike="noStrike" kern="0" cap="none" spc="0" normalizeH="0" baseline="0" noProof="0">
                <a:ln>
                  <a:noFill/>
                </a:ln>
                <a:solidFill>
                  <a:prstClr val="white"/>
                </a:solidFill>
                <a:effectLst/>
                <a:uLnTx/>
                <a:uFillTx/>
                <a:latin typeface="Berlin Sans FB Demi" panose="020E0802020502020306" pitchFamily="34" charset="0"/>
                <a:ea typeface="黑体"/>
                <a:cs typeface="+mn-cs"/>
              </a:rPr>
              <a:t>PART</a:t>
            </a:r>
            <a:endParaRPr kumimoji="0" lang="zh-CN" altLang="en-US" sz="1700" b="0" i="0" u="none" strike="noStrike" kern="0" cap="none" spc="0" normalizeH="0" baseline="0" noProof="0">
              <a:ln>
                <a:noFill/>
              </a:ln>
              <a:solidFill>
                <a:prstClr val="white"/>
              </a:solidFill>
              <a:effectLst/>
              <a:uLnTx/>
              <a:uFillTx/>
              <a:latin typeface="Berlin Sans FB Demi" panose="020E0802020502020306" pitchFamily="34" charset="0"/>
              <a:ea typeface="黑体"/>
              <a:cs typeface="+mn-cs"/>
            </a:endParaRPr>
          </a:p>
        </p:txBody>
      </p:sp>
      <p:sp>
        <p:nvSpPr>
          <p:cNvPr id="18" name="矩形 17"/>
          <p:cNvSpPr/>
          <p:nvPr/>
        </p:nvSpPr>
        <p:spPr>
          <a:xfrm>
            <a:off x="-36512" y="145115"/>
            <a:ext cx="829023" cy="52322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0" cap="none" spc="0" normalizeH="0" baseline="0" noProof="0">
                <a:ln>
                  <a:noFill/>
                </a:ln>
                <a:solidFill>
                  <a:prstClr val="white"/>
                </a:solidFill>
                <a:effectLst/>
                <a:uLnTx/>
                <a:uFillTx/>
                <a:latin typeface="Broadway" panose="04040905080B02020502" pitchFamily="82" charset="0"/>
                <a:ea typeface="黑体"/>
                <a:cs typeface="+mn-cs"/>
              </a:rPr>
              <a:t>4.2</a:t>
            </a:r>
            <a:endParaRPr kumimoji="0" lang="zh-CN" altLang="en-US" sz="2800" b="0" i="0" u="none" strike="noStrike" kern="0" cap="none" spc="0" normalizeH="0" baseline="0" noProof="0">
              <a:ln>
                <a:noFill/>
              </a:ln>
              <a:solidFill>
                <a:prstClr val="white"/>
              </a:solidFill>
              <a:effectLst/>
              <a:uLnTx/>
              <a:uFillTx/>
              <a:latin typeface="Broadway" panose="04040905080B02020502" pitchFamily="82" charset="0"/>
              <a:ea typeface="黑体"/>
              <a:cs typeface="+mn-cs"/>
            </a:endParaRPr>
          </a:p>
        </p:txBody>
      </p:sp>
      <p:sp>
        <p:nvSpPr>
          <p:cNvPr id="19" name="矩形 18"/>
          <p:cNvSpPr/>
          <p:nvPr/>
        </p:nvSpPr>
        <p:spPr>
          <a:xfrm>
            <a:off x="43130" y="669715"/>
            <a:ext cx="548227" cy="261610"/>
          </a:xfrm>
          <a:prstGeom prst="rect">
            <a:avLst/>
          </a:prstGeom>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700" b="0" i="0" u="none" strike="noStrike" kern="0" cap="none" spc="0" normalizeH="0" baseline="0" noProof="0">
                <a:ln>
                  <a:noFill/>
                </a:ln>
                <a:solidFill>
                  <a:prstClr val="white"/>
                </a:solidFill>
                <a:effectLst/>
                <a:uLnTx/>
                <a:uFillTx/>
                <a:latin typeface="Berlin Sans FB Demi" panose="020E0802020502020306" pitchFamily="34" charset="0"/>
                <a:ea typeface="黑体"/>
                <a:cs typeface="+mn-cs"/>
              </a:rPr>
              <a:t>PART</a:t>
            </a:r>
            <a:endParaRPr kumimoji="0" lang="zh-CN" altLang="en-US" sz="1700" b="0" i="0" u="none" strike="noStrike" kern="0" cap="none" spc="0" normalizeH="0" baseline="0" noProof="0">
              <a:ln>
                <a:noFill/>
              </a:ln>
              <a:solidFill>
                <a:prstClr val="white"/>
              </a:solidFill>
              <a:effectLst/>
              <a:uLnTx/>
              <a:uFillTx/>
              <a:latin typeface="Berlin Sans FB Demi" panose="020E0802020502020306" pitchFamily="34" charset="0"/>
              <a:ea typeface="黑体"/>
              <a:cs typeface="+mn-cs"/>
            </a:endParaRPr>
          </a:p>
        </p:txBody>
      </p:sp>
      <p:sp>
        <p:nvSpPr>
          <p:cNvPr id="20" name="矩形 19"/>
          <p:cNvSpPr/>
          <p:nvPr/>
        </p:nvSpPr>
        <p:spPr>
          <a:xfrm>
            <a:off x="43130" y="669715"/>
            <a:ext cx="548227" cy="261610"/>
          </a:xfrm>
          <a:prstGeom prst="rect">
            <a:avLst/>
          </a:prstGeom>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700" b="0" i="0" u="none" strike="noStrike" kern="0" cap="none" spc="0" normalizeH="0" baseline="0" noProof="0">
                <a:ln>
                  <a:noFill/>
                </a:ln>
                <a:solidFill>
                  <a:prstClr val="white"/>
                </a:solidFill>
                <a:effectLst/>
                <a:uLnTx/>
                <a:uFillTx/>
                <a:latin typeface="Berlin Sans FB Demi" panose="020E0802020502020306" pitchFamily="34" charset="0"/>
                <a:ea typeface="黑体"/>
                <a:cs typeface="+mn-cs"/>
              </a:rPr>
              <a:t>PART</a:t>
            </a:r>
            <a:endParaRPr kumimoji="0" lang="zh-CN" altLang="en-US" sz="1700" b="0" i="0" u="none" strike="noStrike" kern="0" cap="none" spc="0" normalizeH="0" baseline="0" noProof="0">
              <a:ln>
                <a:noFill/>
              </a:ln>
              <a:solidFill>
                <a:prstClr val="white"/>
              </a:solidFill>
              <a:effectLst/>
              <a:uLnTx/>
              <a:uFillTx/>
              <a:latin typeface="Berlin Sans FB Demi" panose="020E0802020502020306" pitchFamily="34" charset="0"/>
              <a:ea typeface="黑体"/>
              <a:cs typeface="+mn-cs"/>
            </a:endParaRPr>
          </a:p>
        </p:txBody>
      </p:sp>
    </p:spTree>
    <p:extLst>
      <p:ext uri="{BB962C8B-B14F-4D97-AF65-F5344CB8AC3E}">
        <p14:creationId xmlns:p14="http://schemas.microsoft.com/office/powerpoint/2010/main" val="2538783754"/>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179512" y="975023"/>
            <a:ext cx="4265677" cy="461665"/>
          </a:xfrm>
          <a:prstGeom prst="rect">
            <a:avLst/>
          </a:prstGeom>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400" b="0" i="0" u="none" strike="noStrike" kern="1200" cap="none" spc="0" normalizeH="0" baseline="0" noProof="0">
                <a:ln>
                  <a:noFill/>
                </a:ln>
                <a:solidFill>
                  <a:srgbClr val="FF0000"/>
                </a:solidFill>
                <a:effectLst/>
                <a:uLnTx/>
                <a:uFillTx/>
                <a:latin typeface="Times New Roman" pitchFamily="18" charset="0"/>
                <a:ea typeface="宋体" pitchFamily="2" charset="-122"/>
                <a:cs typeface="Times New Roman" panose="02020603050405020304" pitchFamily="18" charset="0"/>
              </a:rPr>
              <a:t>Strategy: </a:t>
            </a:r>
            <a:r>
              <a:rPr kumimoji="0" lang="en-US" altLang="zh-CN" sz="2400" b="0" i="0" u="none" strike="noStrike" kern="1200" cap="none" spc="0" normalizeH="0" baseline="0" noProof="0">
                <a:ln>
                  <a:noFill/>
                </a:ln>
                <a:solidFill>
                  <a:srgbClr val="0000FF"/>
                </a:solidFill>
                <a:effectLst/>
                <a:uLnTx/>
                <a:uFillTx/>
                <a:latin typeface="Times New Roman" pitchFamily="18" charset="0"/>
                <a:ea typeface="宋体" pitchFamily="2" charset="-122"/>
                <a:cs typeface="Times New Roman" panose="02020603050405020304" pitchFamily="18" charset="0"/>
              </a:rPr>
              <a:t>Depth-First Search</a:t>
            </a:r>
            <a:endParaRPr kumimoji="0" lang="zh-CN" altLang="en-US" sz="2400" b="0" i="0" u="none" strike="noStrike" kern="1200" cap="none" spc="0" normalizeH="0" baseline="0" noProof="0">
              <a:ln>
                <a:noFill/>
              </a:ln>
              <a:solidFill>
                <a:srgbClr val="0000FF"/>
              </a:solidFill>
              <a:effectLst>
                <a:outerShdw blurRad="38100" dist="38100" dir="2700000" algn="tl">
                  <a:srgbClr val="000000">
                    <a:alpha val="43137"/>
                  </a:srgbClr>
                </a:outerShdw>
              </a:effectLst>
              <a:uLnTx/>
              <a:uFillTx/>
              <a:latin typeface="Times New Roman" pitchFamily="18" charset="0"/>
              <a:ea typeface="宋体" pitchFamily="2" charset="-122"/>
              <a:cs typeface="Times New Roman" panose="02020603050405020304" pitchFamily="18" charset="0"/>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12350" y="1628800"/>
            <a:ext cx="4610743" cy="4791744"/>
          </a:xfrm>
          <a:prstGeom prst="rect">
            <a:avLst/>
          </a:prstGeom>
        </p:spPr>
      </p:pic>
      <p:sp>
        <p:nvSpPr>
          <p:cNvPr id="14" name="矩形 13"/>
          <p:cNvSpPr/>
          <p:nvPr/>
        </p:nvSpPr>
        <p:spPr>
          <a:xfrm>
            <a:off x="914695" y="308399"/>
            <a:ext cx="5742085" cy="584775"/>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3200" b="0" i="0" u="none" strike="noStrike" kern="1200" cap="none" spc="0" normalizeH="0" baseline="0" noProof="0">
                <a:ln>
                  <a:noFill/>
                </a:ln>
                <a:solidFill>
                  <a:srgbClr val="1557AE"/>
                </a:solidFill>
                <a:effectLst/>
                <a:uLnTx/>
                <a:uFillTx/>
                <a:latin typeface="Arial" panose="020B0604020202020204" pitchFamily="34" charset="0"/>
                <a:ea typeface="宋体" pitchFamily="2" charset="-122"/>
                <a:cs typeface="Arial" panose="020B0604020202020204" pitchFamily="34" charset="0"/>
              </a:rPr>
              <a:t>Uninformed Search Algorithms</a:t>
            </a:r>
          </a:p>
        </p:txBody>
      </p:sp>
      <p:sp>
        <p:nvSpPr>
          <p:cNvPr id="15" name="流程图: 过程 14"/>
          <p:cNvSpPr/>
          <p:nvPr/>
        </p:nvSpPr>
        <p:spPr>
          <a:xfrm rot="5400000">
            <a:off x="-47062" y="263186"/>
            <a:ext cx="739101" cy="644980"/>
          </a:xfrm>
          <a:prstGeom prst="flowChartProcess">
            <a:avLst/>
          </a:prstGeom>
          <a:solidFill>
            <a:srgbClr val="1557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Calibri"/>
              <a:ea typeface="等线" panose="02010600030101010101" pitchFamily="2" charset="-122"/>
              <a:cs typeface="+mn-cs"/>
            </a:endParaRPr>
          </a:p>
        </p:txBody>
      </p:sp>
      <p:sp>
        <p:nvSpPr>
          <p:cNvPr id="16" name="矩形 15"/>
          <p:cNvSpPr/>
          <p:nvPr/>
        </p:nvSpPr>
        <p:spPr>
          <a:xfrm>
            <a:off x="43130" y="669715"/>
            <a:ext cx="548227" cy="261610"/>
          </a:xfrm>
          <a:prstGeom prst="rect">
            <a:avLst/>
          </a:prstGeom>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700" b="0" i="0" u="none" strike="noStrike" kern="0" cap="none" spc="0" normalizeH="0" baseline="0" noProof="0">
                <a:ln>
                  <a:noFill/>
                </a:ln>
                <a:solidFill>
                  <a:prstClr val="white"/>
                </a:solidFill>
                <a:effectLst/>
                <a:uLnTx/>
                <a:uFillTx/>
                <a:latin typeface="Berlin Sans FB Demi" panose="020E0802020502020306" pitchFamily="34" charset="0"/>
                <a:ea typeface="黑体"/>
                <a:cs typeface="+mn-cs"/>
              </a:rPr>
              <a:t>PART</a:t>
            </a:r>
            <a:endParaRPr kumimoji="0" lang="zh-CN" altLang="en-US" sz="1700" b="0" i="0" u="none" strike="noStrike" kern="0" cap="none" spc="0" normalizeH="0" baseline="0" noProof="0">
              <a:ln>
                <a:noFill/>
              </a:ln>
              <a:solidFill>
                <a:prstClr val="white"/>
              </a:solidFill>
              <a:effectLst/>
              <a:uLnTx/>
              <a:uFillTx/>
              <a:latin typeface="Berlin Sans FB Demi" panose="020E0802020502020306" pitchFamily="34" charset="0"/>
              <a:ea typeface="黑体"/>
              <a:cs typeface="+mn-cs"/>
            </a:endParaRPr>
          </a:p>
        </p:txBody>
      </p:sp>
      <p:sp>
        <p:nvSpPr>
          <p:cNvPr id="17" name="矩形 16"/>
          <p:cNvSpPr/>
          <p:nvPr/>
        </p:nvSpPr>
        <p:spPr>
          <a:xfrm>
            <a:off x="-36512" y="145115"/>
            <a:ext cx="829023" cy="52322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0" cap="none" spc="0" normalizeH="0" baseline="0" noProof="0">
                <a:ln>
                  <a:noFill/>
                </a:ln>
                <a:solidFill>
                  <a:prstClr val="white"/>
                </a:solidFill>
                <a:effectLst/>
                <a:uLnTx/>
                <a:uFillTx/>
                <a:latin typeface="Broadway" panose="04040905080B02020502" pitchFamily="82" charset="0"/>
                <a:ea typeface="黑体"/>
                <a:cs typeface="+mn-cs"/>
              </a:rPr>
              <a:t>4.2</a:t>
            </a:r>
            <a:endParaRPr kumimoji="0" lang="zh-CN" altLang="en-US" sz="2800" b="0" i="0" u="none" strike="noStrike" kern="0" cap="none" spc="0" normalizeH="0" baseline="0" noProof="0">
              <a:ln>
                <a:noFill/>
              </a:ln>
              <a:solidFill>
                <a:prstClr val="white"/>
              </a:solidFill>
              <a:effectLst/>
              <a:uLnTx/>
              <a:uFillTx/>
              <a:latin typeface="Broadway" panose="04040905080B02020502" pitchFamily="82" charset="0"/>
              <a:ea typeface="黑体"/>
              <a:cs typeface="+mn-cs"/>
            </a:endParaRPr>
          </a:p>
        </p:txBody>
      </p:sp>
      <p:sp>
        <p:nvSpPr>
          <p:cNvPr id="19" name="矩形 18"/>
          <p:cNvSpPr/>
          <p:nvPr/>
        </p:nvSpPr>
        <p:spPr>
          <a:xfrm>
            <a:off x="43130" y="669715"/>
            <a:ext cx="548227" cy="261610"/>
          </a:xfrm>
          <a:prstGeom prst="rect">
            <a:avLst/>
          </a:prstGeom>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700" b="0" i="0" u="none" strike="noStrike" kern="0" cap="none" spc="0" normalizeH="0" baseline="0" noProof="0">
                <a:ln>
                  <a:noFill/>
                </a:ln>
                <a:solidFill>
                  <a:prstClr val="white"/>
                </a:solidFill>
                <a:effectLst/>
                <a:uLnTx/>
                <a:uFillTx/>
                <a:latin typeface="Berlin Sans FB Demi" panose="020E0802020502020306" pitchFamily="34" charset="0"/>
                <a:ea typeface="黑体"/>
                <a:cs typeface="+mn-cs"/>
              </a:rPr>
              <a:t>PART</a:t>
            </a:r>
            <a:endParaRPr kumimoji="0" lang="zh-CN" altLang="en-US" sz="1700" b="0" i="0" u="none" strike="noStrike" kern="0" cap="none" spc="0" normalizeH="0" baseline="0" noProof="0">
              <a:ln>
                <a:noFill/>
              </a:ln>
              <a:solidFill>
                <a:prstClr val="white"/>
              </a:solidFill>
              <a:effectLst/>
              <a:uLnTx/>
              <a:uFillTx/>
              <a:latin typeface="Berlin Sans FB Demi" panose="020E0802020502020306" pitchFamily="34" charset="0"/>
              <a:ea typeface="黑体"/>
              <a:cs typeface="+mn-cs"/>
            </a:endParaRPr>
          </a:p>
        </p:txBody>
      </p:sp>
      <p:sp>
        <p:nvSpPr>
          <p:cNvPr id="20" name="矩形 19"/>
          <p:cNvSpPr/>
          <p:nvPr/>
        </p:nvSpPr>
        <p:spPr>
          <a:xfrm>
            <a:off x="43130" y="669715"/>
            <a:ext cx="548227" cy="261610"/>
          </a:xfrm>
          <a:prstGeom prst="rect">
            <a:avLst/>
          </a:prstGeom>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700" b="0" i="0" u="none" strike="noStrike" kern="0" cap="none" spc="0" normalizeH="0" baseline="0" noProof="0">
                <a:ln>
                  <a:noFill/>
                </a:ln>
                <a:solidFill>
                  <a:prstClr val="white"/>
                </a:solidFill>
                <a:effectLst/>
                <a:uLnTx/>
                <a:uFillTx/>
                <a:latin typeface="Berlin Sans FB Demi" panose="020E0802020502020306" pitchFamily="34" charset="0"/>
                <a:ea typeface="黑体"/>
                <a:cs typeface="+mn-cs"/>
              </a:rPr>
              <a:t>PART</a:t>
            </a:r>
            <a:endParaRPr kumimoji="0" lang="zh-CN" altLang="en-US" sz="1700" b="0" i="0" u="none" strike="noStrike" kern="0" cap="none" spc="0" normalizeH="0" baseline="0" noProof="0">
              <a:ln>
                <a:noFill/>
              </a:ln>
              <a:solidFill>
                <a:prstClr val="white"/>
              </a:solidFill>
              <a:effectLst/>
              <a:uLnTx/>
              <a:uFillTx/>
              <a:latin typeface="Berlin Sans FB Demi" panose="020E0802020502020306" pitchFamily="34" charset="0"/>
              <a:ea typeface="黑体"/>
              <a:cs typeface="+mn-cs"/>
            </a:endParaRPr>
          </a:p>
        </p:txBody>
      </p:sp>
    </p:spTree>
    <p:extLst>
      <p:ext uri="{BB962C8B-B14F-4D97-AF65-F5344CB8AC3E}">
        <p14:creationId xmlns:p14="http://schemas.microsoft.com/office/powerpoint/2010/main" val="236944317"/>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p:cNvSpPr/>
          <p:nvPr/>
        </p:nvSpPr>
        <p:spPr>
          <a:xfrm>
            <a:off x="256346" y="1455167"/>
            <a:ext cx="4675694" cy="461665"/>
          </a:xfrm>
          <a:prstGeom prst="rect">
            <a:avLst/>
          </a:prstGeom>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400" b="0" i="0" u="none" strike="noStrike" kern="1200" cap="none" spc="0" normalizeH="0" baseline="0" noProof="0">
                <a:ln>
                  <a:noFill/>
                </a:ln>
                <a:solidFill>
                  <a:srgbClr val="FF0000"/>
                </a:solidFill>
                <a:effectLst/>
                <a:uLnTx/>
                <a:uFillTx/>
                <a:latin typeface="Times New Roman" pitchFamily="18" charset="0"/>
                <a:ea typeface="宋体" pitchFamily="2" charset="-122"/>
                <a:cs typeface="Times New Roman" panose="02020603050405020304" pitchFamily="18" charset="0"/>
              </a:rPr>
              <a:t>Strategy: </a:t>
            </a:r>
            <a:r>
              <a:rPr kumimoji="0" lang="en-US" altLang="zh-CN" sz="2400" b="0" i="0" u="none" strike="noStrike" kern="1200" cap="none" spc="0" normalizeH="0" baseline="0" noProof="0">
                <a:ln>
                  <a:noFill/>
                </a:ln>
                <a:solidFill>
                  <a:srgbClr val="0000FF"/>
                </a:solidFill>
                <a:effectLst/>
                <a:uLnTx/>
                <a:uFillTx/>
                <a:latin typeface="Times New Roman" pitchFamily="18" charset="0"/>
                <a:ea typeface="宋体" pitchFamily="2" charset="-122"/>
                <a:cs typeface="Times New Roman" panose="02020603050405020304" pitchFamily="18" charset="0"/>
              </a:rPr>
              <a:t>Heuristic search</a:t>
            </a:r>
            <a:endParaRPr kumimoji="0" lang="zh-CN" altLang="en-US" sz="2400" b="0" i="0" u="none" strike="noStrike" kern="1200" cap="none" spc="0" normalizeH="0" baseline="0" noProof="0">
              <a:ln>
                <a:noFill/>
              </a:ln>
              <a:solidFill>
                <a:srgbClr val="0000FF"/>
              </a:solidFill>
              <a:effectLst>
                <a:outerShdw blurRad="38100" dist="38100" dir="2700000" algn="tl">
                  <a:srgbClr val="000000">
                    <a:alpha val="43137"/>
                  </a:srgbClr>
                </a:outerShdw>
              </a:effectLst>
              <a:uLnTx/>
              <a:uFillTx/>
              <a:latin typeface="Times New Roman" pitchFamily="18" charset="0"/>
              <a:ea typeface="宋体" pitchFamily="2" charset="-122"/>
              <a:cs typeface="Times New Roman" panose="02020603050405020304" pitchFamily="18" charset="0"/>
            </a:endParaRPr>
          </a:p>
        </p:txBody>
      </p:sp>
      <p:sp>
        <p:nvSpPr>
          <p:cNvPr id="2" name="矩形 1"/>
          <p:cNvSpPr/>
          <p:nvPr/>
        </p:nvSpPr>
        <p:spPr>
          <a:xfrm>
            <a:off x="395536" y="1973158"/>
            <a:ext cx="7992888" cy="1508105"/>
          </a:xfrm>
          <a:prstGeom prst="rect">
            <a:avLst/>
          </a:prstGeom>
        </p:spPr>
        <p:txBody>
          <a:bodyPr wrap="square">
            <a:spAutoFit/>
          </a:bodyPr>
          <a:lstStyle/>
          <a:p>
            <a:pPr marL="0" marR="0" lvl="0" indent="0" algn="l" defTabSz="914400" rtl="0" eaLnBrk="0" fontAlgn="base" latinLnBrk="0" hangingPunct="0">
              <a:lnSpc>
                <a:spcPct val="100000"/>
              </a:lnSpc>
              <a:spcBef>
                <a:spcPct val="20000"/>
              </a:spcBef>
              <a:spcAft>
                <a:spcPct val="0"/>
              </a:spcAft>
              <a:buClr>
                <a:srgbClr val="ED7D31"/>
              </a:buClr>
              <a:buSzTx/>
              <a:buFont typeface="Wingdings" panose="05000000000000000000" pitchFamily="2" charset="2"/>
              <a:buNone/>
              <a:tabLst/>
              <a:defRPr/>
            </a:pPr>
            <a:r>
              <a:rPr kumimoji="0" lang="en-US" altLang="zh-CN" sz="2000" b="0" i="0" u="none" strike="noStrike" kern="1200" cap="none" spc="0" normalizeH="0" baseline="0" noProof="0">
                <a:ln>
                  <a:noFill/>
                </a:ln>
                <a:solidFill>
                  <a:prstClr val="black"/>
                </a:solidFill>
                <a:effectLst/>
                <a:uLnTx/>
                <a:uFillTx/>
                <a:latin typeface="Times New Roman" pitchFamily="18" charset="0"/>
                <a:ea typeface="宋体" pitchFamily="2" charset="-122"/>
                <a:cs typeface="+mn-cs"/>
              </a:rPr>
              <a:t>Evaluation function:</a:t>
            </a:r>
            <a:endParaRPr kumimoji="0" lang="zh-CN" altLang="en-US" sz="2000" b="1" i="0" u="none" strike="noStrike" kern="1200" cap="none" spc="0" normalizeH="0" baseline="0" noProof="0">
              <a:ln>
                <a:noFill/>
              </a:ln>
              <a:solidFill>
                <a:prstClr val="black"/>
              </a:solidFill>
              <a:effectLst/>
              <a:uLnTx/>
              <a:uFillTx/>
              <a:latin typeface="Times New Roman" pitchFamily="18" charset="0"/>
              <a:ea typeface="楷体_GB2312"/>
              <a:cs typeface="楷体_GB2312"/>
            </a:endParaRPr>
          </a:p>
          <a:p>
            <a:pPr marL="0" marR="0" lvl="0" indent="0" algn="ctr" defTabSz="914400" rtl="0" eaLnBrk="0" fontAlgn="base" latinLnBrk="0" hangingPunct="0">
              <a:lnSpc>
                <a:spcPct val="100000"/>
              </a:lnSpc>
              <a:spcBef>
                <a:spcPct val="20000"/>
              </a:spcBef>
              <a:spcAft>
                <a:spcPct val="0"/>
              </a:spcAft>
              <a:buClr>
                <a:srgbClr val="ED7D31"/>
              </a:buClr>
              <a:buSzTx/>
              <a:buFont typeface="Wingdings" panose="05000000000000000000" pitchFamily="2" charset="2"/>
              <a:buNone/>
              <a:tabLst/>
              <a:defRPr/>
            </a:pPr>
            <a:r>
              <a:rPr kumimoji="0" lang="zh-CN" altLang="en-US" sz="2000" b="1" i="0" u="none" strike="noStrike" kern="1200" cap="none" spc="0" normalizeH="0" baseline="0" noProof="0">
                <a:ln>
                  <a:noFill/>
                </a:ln>
                <a:solidFill>
                  <a:prstClr val="black"/>
                </a:solidFill>
                <a:effectLst/>
                <a:uLnTx/>
                <a:uFillTx/>
                <a:latin typeface="Times New Roman" pitchFamily="18" charset="0"/>
                <a:ea typeface="楷体_GB2312"/>
                <a:cs typeface="楷体_GB2312"/>
              </a:rPr>
              <a:t>             </a:t>
            </a:r>
            <a:r>
              <a:rPr kumimoji="0" lang="en-US" altLang="zh-CN" sz="2000" b="1" i="0" u="none" strike="noStrike" kern="1200" cap="none" spc="0" normalizeH="0" baseline="0" noProof="0">
                <a:ln>
                  <a:noFill/>
                </a:ln>
                <a:solidFill>
                  <a:prstClr val="black"/>
                </a:solidFill>
                <a:effectLst/>
                <a:uLnTx/>
                <a:uFillTx/>
                <a:latin typeface="Times New Roman" pitchFamily="18" charset="0"/>
                <a:ea typeface="楷体_GB2312"/>
                <a:cs typeface="楷体_GB2312"/>
              </a:rPr>
              <a:t>f(n)=d(n)+M(n)</a:t>
            </a:r>
          </a:p>
          <a:p>
            <a:pPr marL="0" marR="0" lvl="0" indent="0" algn="l" defTabSz="914400" rtl="0" eaLnBrk="0" fontAlgn="base" latinLnBrk="0" hangingPunct="0">
              <a:lnSpc>
                <a:spcPct val="100000"/>
              </a:lnSpc>
              <a:spcBef>
                <a:spcPct val="20000"/>
              </a:spcBef>
              <a:spcAft>
                <a:spcPct val="0"/>
              </a:spcAft>
              <a:buClr>
                <a:srgbClr val="ED7D31"/>
              </a:buClr>
              <a:buSzTx/>
              <a:buFont typeface="Wingdings" panose="05000000000000000000" pitchFamily="2" charset="2"/>
              <a:buNone/>
              <a:tabLst/>
              <a:defRPr/>
            </a:pPr>
            <a:r>
              <a:rPr kumimoji="0" lang="en-US" altLang="zh-CN" sz="2000" b="1" i="0" u="none" strike="noStrike" kern="1200" cap="none" spc="0" normalizeH="0" baseline="0" noProof="0">
                <a:ln>
                  <a:noFill/>
                </a:ln>
                <a:solidFill>
                  <a:prstClr val="black"/>
                </a:solidFill>
                <a:effectLst/>
                <a:uLnTx/>
                <a:uFillTx/>
                <a:latin typeface="Times New Roman" pitchFamily="18" charset="0"/>
                <a:ea typeface="楷体_GB2312"/>
                <a:cs typeface="楷体_GB2312"/>
              </a:rPr>
              <a:t>    d(n) ---</a:t>
            </a:r>
            <a:r>
              <a:rPr kumimoji="0" lang="en-US" altLang="zh-CN" sz="2000" b="0" i="0" u="none" strike="noStrike" kern="1200" cap="none" spc="0" normalizeH="0" baseline="0" noProof="0">
                <a:ln>
                  <a:noFill/>
                </a:ln>
                <a:solidFill>
                  <a:prstClr val="black"/>
                </a:solidFill>
                <a:effectLst/>
                <a:uLnTx/>
                <a:uFillTx/>
                <a:latin typeface="Times New Roman" pitchFamily="18" charset="0"/>
                <a:ea typeface="宋体" pitchFamily="2" charset="-122"/>
                <a:cs typeface="+mn-cs"/>
              </a:rPr>
              <a:t> the depth of the node n in the search tree ,</a:t>
            </a:r>
            <a:endParaRPr kumimoji="0" lang="en-US" altLang="zh-CN" sz="2000" b="1" i="0" u="none" strike="noStrike" kern="1200" cap="none" spc="0" normalizeH="0" baseline="0" noProof="0">
              <a:ln>
                <a:noFill/>
              </a:ln>
              <a:solidFill>
                <a:prstClr val="black"/>
              </a:solidFill>
              <a:effectLst/>
              <a:uLnTx/>
              <a:uFillTx/>
              <a:latin typeface="Times New Roman" pitchFamily="18" charset="0"/>
              <a:ea typeface="楷体_GB2312"/>
              <a:cs typeface="楷体_GB2312"/>
            </a:endParaRPr>
          </a:p>
          <a:p>
            <a:pPr marL="0" marR="0" lvl="0" indent="0" algn="l" defTabSz="914400" rtl="0" eaLnBrk="0" fontAlgn="base" latinLnBrk="0" hangingPunct="0">
              <a:lnSpc>
                <a:spcPct val="100000"/>
              </a:lnSpc>
              <a:spcBef>
                <a:spcPct val="20000"/>
              </a:spcBef>
              <a:spcAft>
                <a:spcPct val="0"/>
              </a:spcAft>
              <a:buClr>
                <a:srgbClr val="ED7D31"/>
              </a:buClr>
              <a:buSzTx/>
              <a:buFontTx/>
              <a:buNone/>
              <a:tabLst/>
              <a:defRPr/>
            </a:pPr>
            <a:r>
              <a:rPr kumimoji="0" lang="en-US" altLang="zh-CN" sz="2000" b="1" i="0" u="none" strike="noStrike" kern="1200" cap="none" spc="0" normalizeH="0" baseline="0" noProof="0">
                <a:ln>
                  <a:noFill/>
                </a:ln>
                <a:solidFill>
                  <a:prstClr val="black"/>
                </a:solidFill>
                <a:effectLst/>
                <a:uLnTx/>
                <a:uFillTx/>
                <a:latin typeface="Times New Roman" pitchFamily="18" charset="0"/>
                <a:ea typeface="楷体_GB2312"/>
                <a:cs typeface="楷体_GB2312"/>
              </a:rPr>
              <a:t>    M(n)---</a:t>
            </a:r>
            <a:r>
              <a:rPr kumimoji="0" lang="en-US" altLang="zh-CN" sz="2000" b="0" i="0" u="none" strike="noStrike" kern="1200" cap="none" spc="0" normalizeH="0" baseline="0" noProof="0">
                <a:ln>
                  <a:noFill/>
                </a:ln>
                <a:solidFill>
                  <a:prstClr val="black"/>
                </a:solidFill>
                <a:effectLst/>
                <a:uLnTx/>
                <a:uFillTx/>
                <a:latin typeface="Times New Roman" pitchFamily="18" charset="0"/>
                <a:ea typeface="宋体" pitchFamily="2" charset="-122"/>
                <a:cs typeface="+mn-cs"/>
              </a:rPr>
              <a:t> the number of the misplaced pieces corresponding to the node n.</a:t>
            </a:r>
            <a:endParaRPr kumimoji="0" lang="zh-CN" altLang="en-US" sz="2000" b="0" i="0" u="none" strike="noStrike" kern="1200" cap="none" spc="0" normalizeH="0" baseline="0" noProof="0">
              <a:ln>
                <a:noFill/>
              </a:ln>
              <a:solidFill>
                <a:prstClr val="black"/>
              </a:solidFill>
              <a:effectLst/>
              <a:uLnTx/>
              <a:uFillTx/>
              <a:latin typeface="Times New Roman" pitchFamily="18" charset="0"/>
              <a:ea typeface="宋体" pitchFamily="2" charset="-122"/>
              <a:cs typeface="+mn-cs"/>
            </a:endParaRPr>
          </a:p>
        </p:txBody>
      </p:sp>
      <p:sp>
        <p:nvSpPr>
          <p:cNvPr id="4" name="矩形 3"/>
          <p:cNvSpPr/>
          <p:nvPr/>
        </p:nvSpPr>
        <p:spPr>
          <a:xfrm>
            <a:off x="6228184" y="4293096"/>
            <a:ext cx="2246128" cy="1200329"/>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400" b="1" i="0" u="none" strike="noStrike" kern="1200" cap="none" spc="0" normalizeH="0" baseline="0" noProof="0">
                <a:ln>
                  <a:noFill/>
                </a:ln>
                <a:solidFill>
                  <a:prstClr val="black"/>
                </a:solidFill>
                <a:effectLst>
                  <a:outerShdw blurRad="38100" dist="38100" dir="2700000" algn="tl">
                    <a:srgbClr val="000000">
                      <a:alpha val="43137"/>
                    </a:srgbClr>
                  </a:outerShdw>
                </a:effectLst>
                <a:uLnTx/>
                <a:uFillTx/>
                <a:latin typeface="Times New Roman" pitchFamily="18" charset="0"/>
                <a:ea typeface="楷体_GB2312"/>
                <a:cs typeface="楷体_GB2312"/>
              </a:rPr>
              <a:t>f(S)=d(S)+M(S)</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400" b="1" i="0" u="none" strike="noStrike" kern="1200" cap="none" spc="0" normalizeH="0" baseline="0" noProof="0">
                <a:ln>
                  <a:noFill/>
                </a:ln>
                <a:solidFill>
                  <a:prstClr val="black"/>
                </a:solidFill>
                <a:effectLst>
                  <a:outerShdw blurRad="38100" dist="38100" dir="2700000" algn="tl">
                    <a:srgbClr val="000000">
                      <a:alpha val="43137"/>
                    </a:srgbClr>
                  </a:outerShdw>
                </a:effectLst>
                <a:uLnTx/>
                <a:uFillTx/>
                <a:latin typeface="Times New Roman" pitchFamily="18" charset="0"/>
                <a:ea typeface="楷体_GB2312"/>
                <a:cs typeface="楷体_GB2312"/>
              </a:rPr>
              <a:t>      =0+4</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400" b="1" i="0" u="none" strike="noStrike" kern="1200" cap="none" spc="0" normalizeH="0" baseline="0" noProof="0">
                <a:ln>
                  <a:noFill/>
                </a:ln>
                <a:solidFill>
                  <a:prstClr val="black"/>
                </a:solidFill>
                <a:effectLst>
                  <a:outerShdw blurRad="38100" dist="38100" dir="2700000" algn="tl">
                    <a:srgbClr val="000000">
                      <a:alpha val="43137"/>
                    </a:srgbClr>
                  </a:outerShdw>
                </a:effectLst>
                <a:uLnTx/>
                <a:uFillTx/>
                <a:latin typeface="Times New Roman" pitchFamily="18" charset="0"/>
                <a:ea typeface="楷体_GB2312"/>
                <a:cs typeface="楷体_GB2312"/>
              </a:rPr>
              <a:t>      =4</a:t>
            </a:r>
            <a:endParaRPr kumimoji="0" lang="zh-CN" altLang="en-US" sz="2400" b="0" i="0" u="none" strike="noStrike" kern="1200" cap="none" spc="0" normalizeH="0" baseline="0" noProof="0">
              <a:ln>
                <a:noFill/>
              </a:ln>
              <a:solidFill>
                <a:prstClr val="black"/>
              </a:solidFill>
              <a:effectLst>
                <a:outerShdw blurRad="38100" dist="38100" dir="2700000" algn="tl">
                  <a:srgbClr val="000000">
                    <a:alpha val="43137"/>
                  </a:srgbClr>
                </a:outerShdw>
              </a:effectLst>
              <a:uLnTx/>
              <a:uFillTx/>
              <a:latin typeface="Times New Roman" pitchFamily="18" charset="0"/>
              <a:ea typeface="宋体" pitchFamily="2" charset="-122"/>
              <a:cs typeface="+mn-cs"/>
            </a:endParaRPr>
          </a:p>
        </p:txBody>
      </p:sp>
      <p:sp>
        <p:nvSpPr>
          <p:cNvPr id="16" name="矩形 15"/>
          <p:cNvSpPr/>
          <p:nvPr/>
        </p:nvSpPr>
        <p:spPr>
          <a:xfrm>
            <a:off x="914695" y="308399"/>
            <a:ext cx="5240345" cy="584775"/>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3200" b="0" i="0" u="none" strike="noStrike" kern="1200" cap="none" spc="0" normalizeH="0" baseline="0" noProof="0">
                <a:ln>
                  <a:noFill/>
                </a:ln>
                <a:solidFill>
                  <a:srgbClr val="1557AE"/>
                </a:solidFill>
                <a:effectLst/>
                <a:uLnTx/>
                <a:uFillTx/>
                <a:latin typeface="Arial" panose="020B0604020202020204" pitchFamily="34" charset="0"/>
                <a:ea typeface="宋体" pitchFamily="2" charset="-122"/>
                <a:cs typeface="Arial" panose="020B0604020202020204" pitchFamily="34" charset="0"/>
              </a:rPr>
              <a:t>Informed Search Algorithms</a:t>
            </a: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9632" y="4005064"/>
            <a:ext cx="4277322" cy="2019582"/>
          </a:xfrm>
          <a:prstGeom prst="rect">
            <a:avLst/>
          </a:prstGeom>
        </p:spPr>
      </p:pic>
      <p:sp>
        <p:nvSpPr>
          <p:cNvPr id="14" name="流程图: 过程 13"/>
          <p:cNvSpPr/>
          <p:nvPr/>
        </p:nvSpPr>
        <p:spPr>
          <a:xfrm rot="5400000">
            <a:off x="-47062" y="263186"/>
            <a:ext cx="739101" cy="644980"/>
          </a:xfrm>
          <a:prstGeom prst="flowChartProcess">
            <a:avLst/>
          </a:prstGeom>
          <a:solidFill>
            <a:srgbClr val="1557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Calibri"/>
              <a:ea typeface="等线" panose="02010600030101010101" pitchFamily="2" charset="-122"/>
              <a:cs typeface="+mn-cs"/>
            </a:endParaRPr>
          </a:p>
        </p:txBody>
      </p:sp>
      <p:sp>
        <p:nvSpPr>
          <p:cNvPr id="15" name="矩形 14"/>
          <p:cNvSpPr/>
          <p:nvPr/>
        </p:nvSpPr>
        <p:spPr>
          <a:xfrm>
            <a:off x="43130" y="669715"/>
            <a:ext cx="548227" cy="261610"/>
          </a:xfrm>
          <a:prstGeom prst="rect">
            <a:avLst/>
          </a:prstGeom>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700" b="0" i="0" u="none" strike="noStrike" kern="0" cap="none" spc="0" normalizeH="0" baseline="0" noProof="0">
                <a:ln>
                  <a:noFill/>
                </a:ln>
                <a:solidFill>
                  <a:prstClr val="white"/>
                </a:solidFill>
                <a:effectLst/>
                <a:uLnTx/>
                <a:uFillTx/>
                <a:latin typeface="Berlin Sans FB Demi" panose="020E0802020502020306" pitchFamily="34" charset="0"/>
                <a:ea typeface="黑体"/>
                <a:cs typeface="+mn-cs"/>
              </a:rPr>
              <a:t>PART</a:t>
            </a:r>
            <a:endParaRPr kumimoji="0" lang="zh-CN" altLang="en-US" sz="1700" b="0" i="0" u="none" strike="noStrike" kern="0" cap="none" spc="0" normalizeH="0" baseline="0" noProof="0">
              <a:ln>
                <a:noFill/>
              </a:ln>
              <a:solidFill>
                <a:prstClr val="white"/>
              </a:solidFill>
              <a:effectLst/>
              <a:uLnTx/>
              <a:uFillTx/>
              <a:latin typeface="Berlin Sans FB Demi" panose="020E0802020502020306" pitchFamily="34" charset="0"/>
              <a:ea typeface="黑体"/>
              <a:cs typeface="+mn-cs"/>
            </a:endParaRPr>
          </a:p>
        </p:txBody>
      </p:sp>
      <p:sp>
        <p:nvSpPr>
          <p:cNvPr id="17" name="矩形 16"/>
          <p:cNvSpPr/>
          <p:nvPr/>
        </p:nvSpPr>
        <p:spPr>
          <a:xfrm>
            <a:off x="-73447" y="145115"/>
            <a:ext cx="829023" cy="52322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0" cap="none" spc="0" normalizeH="0" baseline="0" noProof="0">
                <a:ln>
                  <a:noFill/>
                </a:ln>
                <a:solidFill>
                  <a:prstClr val="white"/>
                </a:solidFill>
                <a:effectLst/>
                <a:uLnTx/>
                <a:uFillTx/>
                <a:latin typeface="Broadway" panose="04040905080B02020502" pitchFamily="82" charset="0"/>
                <a:ea typeface="黑体"/>
                <a:cs typeface="+mn-cs"/>
              </a:rPr>
              <a:t>4.2</a:t>
            </a:r>
            <a:endParaRPr kumimoji="0" lang="zh-CN" altLang="en-US" sz="2800" b="0" i="0" u="none" strike="noStrike" kern="0" cap="none" spc="0" normalizeH="0" baseline="0" noProof="0">
              <a:ln>
                <a:noFill/>
              </a:ln>
              <a:solidFill>
                <a:prstClr val="white"/>
              </a:solidFill>
              <a:effectLst/>
              <a:uLnTx/>
              <a:uFillTx/>
              <a:latin typeface="Broadway" panose="04040905080B02020502" pitchFamily="82" charset="0"/>
              <a:ea typeface="黑体"/>
              <a:cs typeface="+mn-cs"/>
            </a:endParaRPr>
          </a:p>
        </p:txBody>
      </p:sp>
      <p:sp>
        <p:nvSpPr>
          <p:cNvPr id="18" name="矩形 17"/>
          <p:cNvSpPr/>
          <p:nvPr/>
        </p:nvSpPr>
        <p:spPr>
          <a:xfrm>
            <a:off x="43130" y="669715"/>
            <a:ext cx="548227" cy="261610"/>
          </a:xfrm>
          <a:prstGeom prst="rect">
            <a:avLst/>
          </a:prstGeom>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700" b="0" i="0" u="none" strike="noStrike" kern="0" cap="none" spc="0" normalizeH="0" baseline="0" noProof="0">
                <a:ln>
                  <a:noFill/>
                </a:ln>
                <a:solidFill>
                  <a:prstClr val="white"/>
                </a:solidFill>
                <a:effectLst/>
                <a:uLnTx/>
                <a:uFillTx/>
                <a:latin typeface="Berlin Sans FB Demi" panose="020E0802020502020306" pitchFamily="34" charset="0"/>
                <a:ea typeface="黑体"/>
                <a:cs typeface="+mn-cs"/>
              </a:rPr>
              <a:t>PART</a:t>
            </a:r>
            <a:endParaRPr kumimoji="0" lang="zh-CN" altLang="en-US" sz="1700" b="0" i="0" u="none" strike="noStrike" kern="0" cap="none" spc="0" normalizeH="0" baseline="0" noProof="0">
              <a:ln>
                <a:noFill/>
              </a:ln>
              <a:solidFill>
                <a:prstClr val="white"/>
              </a:solidFill>
              <a:effectLst/>
              <a:uLnTx/>
              <a:uFillTx/>
              <a:latin typeface="Berlin Sans FB Demi" panose="020E0802020502020306" pitchFamily="34" charset="0"/>
              <a:ea typeface="黑体"/>
              <a:cs typeface="+mn-cs"/>
            </a:endParaRPr>
          </a:p>
        </p:txBody>
      </p:sp>
      <p:sp>
        <p:nvSpPr>
          <p:cNvPr id="19" name="矩形 18"/>
          <p:cNvSpPr/>
          <p:nvPr/>
        </p:nvSpPr>
        <p:spPr>
          <a:xfrm>
            <a:off x="43130" y="669715"/>
            <a:ext cx="548227" cy="261610"/>
          </a:xfrm>
          <a:prstGeom prst="rect">
            <a:avLst/>
          </a:prstGeom>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700" b="0" i="0" u="none" strike="noStrike" kern="0" cap="none" spc="0" normalizeH="0" baseline="0" noProof="0">
                <a:ln>
                  <a:noFill/>
                </a:ln>
                <a:solidFill>
                  <a:prstClr val="white"/>
                </a:solidFill>
                <a:effectLst/>
                <a:uLnTx/>
                <a:uFillTx/>
                <a:latin typeface="Berlin Sans FB Demi" panose="020E0802020502020306" pitchFamily="34" charset="0"/>
                <a:ea typeface="黑体"/>
                <a:cs typeface="+mn-cs"/>
              </a:rPr>
              <a:t>PART</a:t>
            </a:r>
            <a:endParaRPr kumimoji="0" lang="zh-CN" altLang="en-US" sz="1700" b="0" i="0" u="none" strike="noStrike" kern="0" cap="none" spc="0" normalizeH="0" baseline="0" noProof="0">
              <a:ln>
                <a:noFill/>
              </a:ln>
              <a:solidFill>
                <a:prstClr val="white"/>
              </a:solidFill>
              <a:effectLst/>
              <a:uLnTx/>
              <a:uFillTx/>
              <a:latin typeface="Berlin Sans FB Demi" panose="020E0802020502020306" pitchFamily="34" charset="0"/>
              <a:ea typeface="黑体"/>
              <a:cs typeface="+mn-cs"/>
            </a:endParaRPr>
          </a:p>
        </p:txBody>
      </p:sp>
    </p:spTree>
    <p:extLst>
      <p:ext uri="{BB962C8B-B14F-4D97-AF65-F5344CB8AC3E}">
        <p14:creationId xmlns:p14="http://schemas.microsoft.com/office/powerpoint/2010/main" val="2129625510"/>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7584" y="1268760"/>
            <a:ext cx="6201640" cy="4858428"/>
          </a:xfrm>
          <a:prstGeom prst="rect">
            <a:avLst/>
          </a:prstGeom>
        </p:spPr>
      </p:pic>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20272" y="1124744"/>
            <a:ext cx="1428949" cy="1047896"/>
          </a:xfrm>
          <a:prstGeom prst="rect">
            <a:avLst/>
          </a:prstGeom>
        </p:spPr>
      </p:pic>
      <p:sp>
        <p:nvSpPr>
          <p:cNvPr id="14" name="矩形 13"/>
          <p:cNvSpPr/>
          <p:nvPr/>
        </p:nvSpPr>
        <p:spPr>
          <a:xfrm>
            <a:off x="914695" y="308399"/>
            <a:ext cx="5240345" cy="584775"/>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3200" b="0" i="0" u="none" strike="noStrike" kern="1200" cap="none" spc="0" normalizeH="0" baseline="0" noProof="0">
                <a:ln>
                  <a:noFill/>
                </a:ln>
                <a:solidFill>
                  <a:srgbClr val="1557AE"/>
                </a:solidFill>
                <a:effectLst/>
                <a:uLnTx/>
                <a:uFillTx/>
                <a:latin typeface="Arial" panose="020B0604020202020204" pitchFamily="34" charset="0"/>
                <a:ea typeface="宋体" pitchFamily="2" charset="-122"/>
                <a:cs typeface="Arial" panose="020B0604020202020204" pitchFamily="34" charset="0"/>
              </a:rPr>
              <a:t>Informed Search Algorithms</a:t>
            </a:r>
          </a:p>
        </p:txBody>
      </p:sp>
      <p:sp>
        <p:nvSpPr>
          <p:cNvPr id="15" name="流程图: 过程 14"/>
          <p:cNvSpPr/>
          <p:nvPr/>
        </p:nvSpPr>
        <p:spPr>
          <a:xfrm rot="5400000">
            <a:off x="-47062" y="263186"/>
            <a:ext cx="739101" cy="644980"/>
          </a:xfrm>
          <a:prstGeom prst="flowChartProcess">
            <a:avLst/>
          </a:prstGeom>
          <a:solidFill>
            <a:srgbClr val="1557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Calibri"/>
              <a:ea typeface="等线" panose="02010600030101010101" pitchFamily="2" charset="-122"/>
              <a:cs typeface="+mn-cs"/>
            </a:endParaRPr>
          </a:p>
        </p:txBody>
      </p:sp>
      <p:sp>
        <p:nvSpPr>
          <p:cNvPr id="16" name="矩形 15"/>
          <p:cNvSpPr/>
          <p:nvPr/>
        </p:nvSpPr>
        <p:spPr>
          <a:xfrm>
            <a:off x="43130" y="669715"/>
            <a:ext cx="548227" cy="261610"/>
          </a:xfrm>
          <a:prstGeom prst="rect">
            <a:avLst/>
          </a:prstGeom>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700" b="0" i="0" u="none" strike="noStrike" kern="0" cap="none" spc="0" normalizeH="0" baseline="0" noProof="0">
                <a:ln>
                  <a:noFill/>
                </a:ln>
                <a:solidFill>
                  <a:prstClr val="white"/>
                </a:solidFill>
                <a:effectLst/>
                <a:uLnTx/>
                <a:uFillTx/>
                <a:latin typeface="Berlin Sans FB Demi" panose="020E0802020502020306" pitchFamily="34" charset="0"/>
                <a:ea typeface="黑体"/>
                <a:cs typeface="+mn-cs"/>
              </a:rPr>
              <a:t>PART</a:t>
            </a:r>
            <a:endParaRPr kumimoji="0" lang="zh-CN" altLang="en-US" sz="1700" b="0" i="0" u="none" strike="noStrike" kern="0" cap="none" spc="0" normalizeH="0" baseline="0" noProof="0">
              <a:ln>
                <a:noFill/>
              </a:ln>
              <a:solidFill>
                <a:prstClr val="white"/>
              </a:solidFill>
              <a:effectLst/>
              <a:uLnTx/>
              <a:uFillTx/>
              <a:latin typeface="Berlin Sans FB Demi" panose="020E0802020502020306" pitchFamily="34" charset="0"/>
              <a:ea typeface="黑体"/>
              <a:cs typeface="+mn-cs"/>
            </a:endParaRPr>
          </a:p>
        </p:txBody>
      </p:sp>
      <p:sp>
        <p:nvSpPr>
          <p:cNvPr id="17" name="矩形 16"/>
          <p:cNvSpPr/>
          <p:nvPr/>
        </p:nvSpPr>
        <p:spPr>
          <a:xfrm>
            <a:off x="-36512" y="145115"/>
            <a:ext cx="829023" cy="52322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0" cap="none" spc="0" normalizeH="0" baseline="0" noProof="0">
                <a:ln>
                  <a:noFill/>
                </a:ln>
                <a:solidFill>
                  <a:prstClr val="white"/>
                </a:solidFill>
                <a:effectLst/>
                <a:uLnTx/>
                <a:uFillTx/>
                <a:latin typeface="Broadway" panose="04040905080B02020502" pitchFamily="82" charset="0"/>
                <a:ea typeface="黑体"/>
                <a:cs typeface="+mn-cs"/>
              </a:rPr>
              <a:t>4.2</a:t>
            </a:r>
            <a:endParaRPr kumimoji="0" lang="zh-CN" altLang="en-US" sz="2800" b="0" i="0" u="none" strike="noStrike" kern="0" cap="none" spc="0" normalizeH="0" baseline="0" noProof="0">
              <a:ln>
                <a:noFill/>
              </a:ln>
              <a:solidFill>
                <a:prstClr val="white"/>
              </a:solidFill>
              <a:effectLst/>
              <a:uLnTx/>
              <a:uFillTx/>
              <a:latin typeface="Broadway" panose="04040905080B02020502" pitchFamily="82" charset="0"/>
              <a:ea typeface="黑体"/>
              <a:cs typeface="+mn-cs"/>
            </a:endParaRPr>
          </a:p>
        </p:txBody>
      </p:sp>
      <p:sp>
        <p:nvSpPr>
          <p:cNvPr id="18" name="矩形 17"/>
          <p:cNvSpPr/>
          <p:nvPr/>
        </p:nvSpPr>
        <p:spPr>
          <a:xfrm>
            <a:off x="43130" y="669715"/>
            <a:ext cx="548227" cy="261610"/>
          </a:xfrm>
          <a:prstGeom prst="rect">
            <a:avLst/>
          </a:prstGeom>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700" b="0" i="0" u="none" strike="noStrike" kern="0" cap="none" spc="0" normalizeH="0" baseline="0" noProof="0">
                <a:ln>
                  <a:noFill/>
                </a:ln>
                <a:solidFill>
                  <a:prstClr val="white"/>
                </a:solidFill>
                <a:effectLst/>
                <a:uLnTx/>
                <a:uFillTx/>
                <a:latin typeface="Berlin Sans FB Demi" panose="020E0802020502020306" pitchFamily="34" charset="0"/>
                <a:ea typeface="黑体"/>
                <a:cs typeface="+mn-cs"/>
              </a:rPr>
              <a:t>PART</a:t>
            </a:r>
            <a:endParaRPr kumimoji="0" lang="zh-CN" altLang="en-US" sz="1700" b="0" i="0" u="none" strike="noStrike" kern="0" cap="none" spc="0" normalizeH="0" baseline="0" noProof="0">
              <a:ln>
                <a:noFill/>
              </a:ln>
              <a:solidFill>
                <a:prstClr val="white"/>
              </a:solidFill>
              <a:effectLst/>
              <a:uLnTx/>
              <a:uFillTx/>
              <a:latin typeface="Berlin Sans FB Demi" panose="020E0802020502020306" pitchFamily="34" charset="0"/>
              <a:ea typeface="黑体"/>
              <a:cs typeface="+mn-cs"/>
            </a:endParaRPr>
          </a:p>
        </p:txBody>
      </p:sp>
      <p:sp>
        <p:nvSpPr>
          <p:cNvPr id="19" name="矩形 18"/>
          <p:cNvSpPr/>
          <p:nvPr/>
        </p:nvSpPr>
        <p:spPr>
          <a:xfrm>
            <a:off x="43130" y="669715"/>
            <a:ext cx="548227" cy="261610"/>
          </a:xfrm>
          <a:prstGeom prst="rect">
            <a:avLst/>
          </a:prstGeom>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700" b="0" i="0" u="none" strike="noStrike" kern="0" cap="none" spc="0" normalizeH="0" baseline="0" noProof="0">
                <a:ln>
                  <a:noFill/>
                </a:ln>
                <a:solidFill>
                  <a:prstClr val="white"/>
                </a:solidFill>
                <a:effectLst/>
                <a:uLnTx/>
                <a:uFillTx/>
                <a:latin typeface="Berlin Sans FB Demi" panose="020E0802020502020306" pitchFamily="34" charset="0"/>
                <a:ea typeface="黑体"/>
                <a:cs typeface="+mn-cs"/>
              </a:rPr>
              <a:t>PART</a:t>
            </a:r>
            <a:endParaRPr kumimoji="0" lang="zh-CN" altLang="en-US" sz="1700" b="0" i="0" u="none" strike="noStrike" kern="0" cap="none" spc="0" normalizeH="0" baseline="0" noProof="0">
              <a:ln>
                <a:noFill/>
              </a:ln>
              <a:solidFill>
                <a:prstClr val="white"/>
              </a:solidFill>
              <a:effectLst/>
              <a:uLnTx/>
              <a:uFillTx/>
              <a:latin typeface="Berlin Sans FB Demi" panose="020E0802020502020306" pitchFamily="34" charset="0"/>
              <a:ea typeface="黑体"/>
              <a:cs typeface="+mn-cs"/>
            </a:endParaRPr>
          </a:p>
        </p:txBody>
      </p:sp>
    </p:spTree>
    <p:extLst>
      <p:ext uri="{BB962C8B-B14F-4D97-AF65-F5344CB8AC3E}">
        <p14:creationId xmlns:p14="http://schemas.microsoft.com/office/powerpoint/2010/main" val="610968581"/>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914695" y="253971"/>
            <a:ext cx="3578224" cy="584775"/>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3200" b="0" i="0" u="none" strike="noStrike" kern="1200" cap="none" spc="0" normalizeH="0" baseline="0" noProof="0">
                <a:ln>
                  <a:noFill/>
                </a:ln>
                <a:solidFill>
                  <a:srgbClr val="1557AE"/>
                </a:solidFill>
                <a:effectLst/>
                <a:uLnTx/>
                <a:uFillTx/>
                <a:latin typeface="Arial" panose="020B0604020202020204" pitchFamily="34" charset="0"/>
                <a:ea typeface="宋体" pitchFamily="2" charset="-122"/>
                <a:cs typeface="Arial" panose="020B0604020202020204" pitchFamily="34" charset="0"/>
              </a:rPr>
              <a:t>Adversarial search</a:t>
            </a:r>
          </a:p>
        </p:txBody>
      </p:sp>
      <p:sp>
        <p:nvSpPr>
          <p:cNvPr id="3" name="矩形 2"/>
          <p:cNvSpPr/>
          <p:nvPr/>
        </p:nvSpPr>
        <p:spPr>
          <a:xfrm>
            <a:off x="550098" y="1484784"/>
            <a:ext cx="6307902" cy="707886"/>
          </a:xfrm>
          <a:prstGeom prst="rect">
            <a:avLst/>
          </a:prstGeom>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1" i="0" u="none" strike="noStrike" kern="1200" cap="none" spc="0" normalizeH="0" baseline="0" noProof="0">
                <a:ln>
                  <a:noFill/>
                </a:ln>
                <a:solidFill>
                  <a:prstClr val="black"/>
                </a:solidFill>
                <a:effectLst/>
                <a:uLnTx/>
                <a:uFillTx/>
                <a:latin typeface="Times New Roman" pitchFamily="18" charset="0"/>
                <a:ea typeface="宋体" pitchFamily="2" charset="-122"/>
                <a:cs typeface="Times New Roman" panose="02020603050405020304" pitchFamily="18" charset="0"/>
              </a:rPr>
              <a:t>Adversarial search </a:t>
            </a:r>
            <a:r>
              <a:rPr kumimoji="0" lang="en-US" altLang="zh-CN" sz="2000" b="0" i="0" u="none" strike="noStrike" kern="1200" cap="none" spc="0" normalizeH="0" baseline="0" noProof="0">
                <a:ln>
                  <a:noFill/>
                </a:ln>
                <a:solidFill>
                  <a:prstClr val="black"/>
                </a:solidFill>
                <a:effectLst/>
                <a:uLnTx/>
                <a:uFillTx/>
                <a:latin typeface="Times New Roman" pitchFamily="18" charset="0"/>
                <a:ea typeface="宋体" pitchFamily="2" charset="-122"/>
                <a:cs typeface="Times New Roman" panose="02020603050405020304" pitchFamily="18" charset="0"/>
              </a:rPr>
              <a:t>problems—often known as </a:t>
            </a:r>
            <a:r>
              <a:rPr kumimoji="0" lang="en-US" altLang="zh-CN" sz="2000" b="1" i="0" u="none" strike="noStrike" kern="1200" cap="none" spc="0" normalizeH="0" baseline="0" noProof="0">
                <a:ln>
                  <a:noFill/>
                </a:ln>
                <a:solidFill>
                  <a:prstClr val="black"/>
                </a:solidFill>
                <a:effectLst/>
                <a:uLnTx/>
                <a:uFillTx/>
                <a:latin typeface="Times New Roman" pitchFamily="18" charset="0"/>
                <a:ea typeface="宋体" pitchFamily="2" charset="-122"/>
                <a:cs typeface="Times New Roman" panose="02020603050405020304" pitchFamily="18" charset="0"/>
              </a:rPr>
              <a:t>games.</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000" b="1" i="0" u="none" strike="noStrike" kern="1200" cap="none" spc="0" normalizeH="0" baseline="0" noProof="0">
              <a:ln>
                <a:noFill/>
              </a:ln>
              <a:solidFill>
                <a:prstClr val="black"/>
              </a:solidFill>
              <a:effectLst/>
              <a:uLnTx/>
              <a:uFillTx/>
              <a:latin typeface="Times New Roman" pitchFamily="18" charset="0"/>
              <a:ea typeface="宋体" pitchFamily="2" charset="-122"/>
              <a:cs typeface="Times New Roman" panose="02020603050405020304" pitchFamily="18" charset="0"/>
            </a:endParaRPr>
          </a:p>
        </p:txBody>
      </p:sp>
      <p:sp>
        <p:nvSpPr>
          <p:cNvPr id="5" name="矩形 4"/>
          <p:cNvSpPr/>
          <p:nvPr/>
        </p:nvSpPr>
        <p:spPr>
          <a:xfrm>
            <a:off x="525579" y="2132856"/>
            <a:ext cx="8626627" cy="1015663"/>
          </a:xfrm>
          <a:prstGeom prst="rect">
            <a:avLst/>
          </a:prstGeom>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prstClr val="black"/>
                </a:solidFill>
                <a:effectLst/>
                <a:uLnTx/>
                <a:uFillTx/>
                <a:latin typeface="Times New Roman" pitchFamily="18" charset="0"/>
                <a:ea typeface="宋体" pitchFamily="2" charset="-122"/>
                <a:cs typeface="Times New Roman" panose="02020603050405020304" pitchFamily="18" charset="0"/>
              </a:rPr>
              <a:t>    In AI, the most common </a:t>
            </a:r>
            <a:r>
              <a:rPr kumimoji="0" lang="en-US" altLang="zh-CN" sz="2000" b="1" i="0" u="none" strike="noStrike" kern="1200" cap="none" spc="0" normalizeH="0" baseline="0" noProof="0">
                <a:ln>
                  <a:noFill/>
                </a:ln>
                <a:solidFill>
                  <a:prstClr val="black"/>
                </a:solidFill>
                <a:effectLst/>
                <a:uLnTx/>
                <a:uFillTx/>
                <a:latin typeface="Times New Roman" pitchFamily="18" charset="0"/>
                <a:ea typeface="宋体" pitchFamily="2" charset="-122"/>
                <a:cs typeface="Times New Roman" panose="02020603050405020304" pitchFamily="18" charset="0"/>
              </a:rPr>
              <a:t>games</a:t>
            </a:r>
            <a:r>
              <a:rPr kumimoji="0" lang="en-US" altLang="zh-CN" sz="2000" b="0" i="0" u="none" strike="noStrike" kern="1200" cap="none" spc="0" normalizeH="0" baseline="0" noProof="0">
                <a:ln>
                  <a:noFill/>
                </a:ln>
                <a:solidFill>
                  <a:prstClr val="black"/>
                </a:solidFill>
                <a:effectLst/>
                <a:uLnTx/>
                <a:uFillTx/>
                <a:latin typeface="Times New Roman" pitchFamily="18" charset="0"/>
                <a:ea typeface="宋体" pitchFamily="2" charset="-122"/>
                <a:cs typeface="Times New Roman" panose="02020603050405020304" pitchFamily="18" charset="0"/>
              </a:rPr>
              <a:t> are of a rather specialized kind—what </a:t>
            </a:r>
            <a:r>
              <a:rPr kumimoji="0" lang="en-US" altLang="zh-CN" sz="2000" b="1" i="0" u="none" strike="noStrike" kern="1200" cap="none" spc="0" normalizeH="0" baseline="0" noProof="0">
                <a:ln>
                  <a:noFill/>
                </a:ln>
                <a:solidFill>
                  <a:prstClr val="black"/>
                </a:solidFill>
                <a:effectLst/>
                <a:uLnTx/>
                <a:uFillTx/>
                <a:latin typeface="Times New Roman" pitchFamily="18" charset="0"/>
                <a:ea typeface="宋体" pitchFamily="2" charset="-122"/>
                <a:cs typeface="Times New Roman" panose="02020603050405020304" pitchFamily="18" charset="0"/>
              </a:rPr>
              <a:t>game theorists</a:t>
            </a:r>
            <a:r>
              <a:rPr kumimoji="0" lang="en-US" altLang="zh-CN" sz="2000" b="0" i="0" u="none" strike="noStrike" kern="1200" cap="none" spc="0" normalizeH="0" baseline="0" noProof="0">
                <a:ln>
                  <a:noFill/>
                </a:ln>
                <a:solidFill>
                  <a:prstClr val="black"/>
                </a:solidFill>
                <a:effectLst/>
                <a:uLnTx/>
                <a:uFillTx/>
                <a:latin typeface="Times New Roman" pitchFamily="18" charset="0"/>
                <a:ea typeface="宋体" pitchFamily="2" charset="-122"/>
                <a:cs typeface="Times New Roman" panose="02020603050405020304" pitchFamily="18" charset="0"/>
              </a:rPr>
              <a:t> call deterministic, turn-taking, two-player, zero-sum games of perfect information.</a:t>
            </a:r>
            <a:endParaRPr kumimoji="0" lang="zh-CN" altLang="en-US" sz="2000" b="0" i="0" u="none" strike="noStrike" kern="1200" cap="none" spc="0" normalizeH="0" baseline="0" noProof="0">
              <a:ln>
                <a:noFill/>
              </a:ln>
              <a:solidFill>
                <a:prstClr val="black"/>
              </a:solidFill>
              <a:effectLst/>
              <a:uLnTx/>
              <a:uFillTx/>
              <a:latin typeface="Times New Roman" pitchFamily="18" charset="0"/>
              <a:ea typeface="宋体" pitchFamily="2" charset="-122"/>
              <a:cs typeface="Times New Roman" panose="02020603050405020304" pitchFamily="18" charset="0"/>
            </a:endParaRPr>
          </a:p>
        </p:txBody>
      </p:sp>
      <p:sp>
        <p:nvSpPr>
          <p:cNvPr id="6" name="矩形 5"/>
          <p:cNvSpPr/>
          <p:nvPr/>
        </p:nvSpPr>
        <p:spPr>
          <a:xfrm>
            <a:off x="522897" y="3399383"/>
            <a:ext cx="2595582" cy="461665"/>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prstClr val="black"/>
                </a:solidFill>
                <a:effectLst/>
                <a:uLnTx/>
                <a:uFillTx/>
                <a:latin typeface="Times New Roman" pitchFamily="18" charset="0"/>
                <a:ea typeface="宋体" pitchFamily="2" charset="-122"/>
                <a:cs typeface="Times New Roman" panose="02020603050405020304" pitchFamily="18" charset="0"/>
              </a:rPr>
              <a:t>Example</a:t>
            </a:r>
            <a:r>
              <a:rPr kumimoji="0" lang="zh-CN" altLang="en-US" sz="2000" b="0" i="0" u="none" strike="noStrike" kern="1200" cap="none" spc="0" normalizeH="0" baseline="0" noProof="0">
                <a:ln>
                  <a:noFill/>
                </a:ln>
                <a:solidFill>
                  <a:prstClr val="black"/>
                </a:solidFill>
                <a:effectLst/>
                <a:uLnTx/>
                <a:uFillTx/>
                <a:latin typeface="Times New Roman" pitchFamily="18" charset="0"/>
                <a:ea typeface="宋体" pitchFamily="2" charset="-122"/>
                <a:cs typeface="Times New Roman" panose="02020603050405020304" pitchFamily="18" charset="0"/>
              </a:rPr>
              <a:t>：</a:t>
            </a:r>
            <a:r>
              <a:rPr kumimoji="0" lang="en-US" altLang="zh-CN" sz="2400" b="0" i="0" u="none" strike="noStrike" kern="1200" cap="none" spc="0" normalizeH="0" baseline="0" noProof="0">
                <a:ln>
                  <a:noFill/>
                </a:ln>
                <a:solidFill>
                  <a:prstClr val="black"/>
                </a:solidFill>
                <a:effectLst>
                  <a:outerShdw blurRad="38100" dist="38100" dir="2700000" algn="tl">
                    <a:srgbClr val="000000">
                      <a:alpha val="43137"/>
                    </a:srgbClr>
                  </a:outerShdw>
                </a:effectLst>
                <a:uLnTx/>
                <a:uFillTx/>
                <a:latin typeface="Times New Roman" pitchFamily="18" charset="0"/>
                <a:ea typeface="宋体" pitchFamily="2" charset="-122"/>
                <a:cs typeface="+mn-cs"/>
              </a:rPr>
              <a:t>tic-tac-toe</a:t>
            </a:r>
            <a:endParaRPr kumimoji="0" lang="zh-CN" altLang="en-US" sz="2000" b="0" i="0" u="none" strike="noStrike" kern="1200" cap="none" spc="0" normalizeH="0" baseline="0" noProof="0">
              <a:ln>
                <a:noFill/>
              </a:ln>
              <a:solidFill>
                <a:prstClr val="black"/>
              </a:solidFill>
              <a:effectLst>
                <a:outerShdw blurRad="38100" dist="38100" dir="2700000" algn="tl">
                  <a:srgbClr val="000000">
                    <a:alpha val="43137"/>
                  </a:srgbClr>
                </a:outerShdw>
              </a:effectLst>
              <a:uLnTx/>
              <a:uFillTx/>
              <a:latin typeface="Times New Roman" pitchFamily="18" charset="0"/>
              <a:ea typeface="宋体" pitchFamily="2" charset="-122"/>
              <a:cs typeface="Times New Roman" panose="02020603050405020304" pitchFamily="18" charset="0"/>
            </a:endParaRPr>
          </a:p>
        </p:txBody>
      </p:sp>
      <p:pic>
        <p:nvPicPr>
          <p:cNvPr id="19" name="图片 18"/>
          <p:cNvPicPr>
            <a:picLocks noChangeAspect="1"/>
          </p:cNvPicPr>
          <p:nvPr/>
        </p:nvPicPr>
        <p:blipFill>
          <a:blip r:embed="rId3"/>
          <a:stretch>
            <a:fillRect/>
          </a:stretch>
        </p:blipFill>
        <p:spPr>
          <a:xfrm>
            <a:off x="4708810" y="5650627"/>
            <a:ext cx="1370520" cy="457920"/>
          </a:xfrm>
          <a:prstGeom prst="rect">
            <a:avLst/>
          </a:prstGeom>
        </p:spPr>
      </p:pic>
      <p:pic>
        <p:nvPicPr>
          <p:cNvPr id="2" name="图片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31963" y="4005064"/>
            <a:ext cx="1524213" cy="1524213"/>
          </a:xfrm>
          <a:prstGeom prst="rect">
            <a:avLst/>
          </a:prstGeom>
        </p:spPr>
      </p:pic>
      <p:pic>
        <p:nvPicPr>
          <p:cNvPr id="4" name="图片 3"/>
          <p:cNvPicPr>
            <a:picLocks noChangeAspect="1"/>
          </p:cNvPicPr>
          <p:nvPr/>
        </p:nvPicPr>
        <p:blipFill>
          <a:blip r:embed="rId5"/>
          <a:stretch>
            <a:fillRect/>
          </a:stretch>
        </p:blipFill>
        <p:spPr>
          <a:xfrm>
            <a:off x="1907704" y="4261349"/>
            <a:ext cx="1709442" cy="462766"/>
          </a:xfrm>
          <a:prstGeom prst="rect">
            <a:avLst/>
          </a:prstGeom>
        </p:spPr>
      </p:pic>
      <p:pic>
        <p:nvPicPr>
          <p:cNvPr id="7" name="图片 6"/>
          <p:cNvPicPr>
            <a:picLocks noChangeAspect="1"/>
          </p:cNvPicPr>
          <p:nvPr/>
        </p:nvPicPr>
        <p:blipFill>
          <a:blip r:embed="rId6"/>
          <a:stretch>
            <a:fillRect/>
          </a:stretch>
        </p:blipFill>
        <p:spPr>
          <a:xfrm>
            <a:off x="1960816" y="4849422"/>
            <a:ext cx="1675080" cy="534240"/>
          </a:xfrm>
          <a:prstGeom prst="rect">
            <a:avLst/>
          </a:prstGeom>
        </p:spPr>
      </p:pic>
      <p:sp>
        <p:nvSpPr>
          <p:cNvPr id="15" name="流程图: 过程 14"/>
          <p:cNvSpPr/>
          <p:nvPr/>
        </p:nvSpPr>
        <p:spPr>
          <a:xfrm rot="5400000">
            <a:off x="-47062" y="263186"/>
            <a:ext cx="739101" cy="644980"/>
          </a:xfrm>
          <a:prstGeom prst="flowChartProcess">
            <a:avLst/>
          </a:prstGeom>
          <a:solidFill>
            <a:srgbClr val="1557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Calibri"/>
              <a:ea typeface="等线" panose="02010600030101010101" pitchFamily="2" charset="-122"/>
              <a:cs typeface="+mn-cs"/>
            </a:endParaRPr>
          </a:p>
        </p:txBody>
      </p:sp>
      <p:sp>
        <p:nvSpPr>
          <p:cNvPr id="17" name="矩形 16"/>
          <p:cNvSpPr/>
          <p:nvPr/>
        </p:nvSpPr>
        <p:spPr>
          <a:xfrm>
            <a:off x="43130" y="669715"/>
            <a:ext cx="548227" cy="261610"/>
          </a:xfrm>
          <a:prstGeom prst="rect">
            <a:avLst/>
          </a:prstGeom>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700" b="0" i="0" u="none" strike="noStrike" kern="0" cap="none" spc="0" normalizeH="0" baseline="0" noProof="0">
                <a:ln>
                  <a:noFill/>
                </a:ln>
                <a:solidFill>
                  <a:prstClr val="white"/>
                </a:solidFill>
                <a:effectLst/>
                <a:uLnTx/>
                <a:uFillTx/>
                <a:latin typeface="Berlin Sans FB Demi" panose="020E0802020502020306" pitchFamily="34" charset="0"/>
                <a:ea typeface="黑体"/>
                <a:cs typeface="+mn-cs"/>
              </a:rPr>
              <a:t>PART</a:t>
            </a:r>
            <a:endParaRPr kumimoji="0" lang="zh-CN" altLang="en-US" sz="1700" b="0" i="0" u="none" strike="noStrike" kern="0" cap="none" spc="0" normalizeH="0" baseline="0" noProof="0">
              <a:ln>
                <a:noFill/>
              </a:ln>
              <a:solidFill>
                <a:prstClr val="white"/>
              </a:solidFill>
              <a:effectLst/>
              <a:uLnTx/>
              <a:uFillTx/>
              <a:latin typeface="Berlin Sans FB Demi" panose="020E0802020502020306" pitchFamily="34" charset="0"/>
              <a:ea typeface="黑体"/>
              <a:cs typeface="+mn-cs"/>
            </a:endParaRPr>
          </a:p>
        </p:txBody>
      </p:sp>
      <p:sp>
        <p:nvSpPr>
          <p:cNvPr id="18" name="矩形 17"/>
          <p:cNvSpPr/>
          <p:nvPr/>
        </p:nvSpPr>
        <p:spPr>
          <a:xfrm>
            <a:off x="-108520" y="145115"/>
            <a:ext cx="829023" cy="52322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0" cap="none" spc="0" normalizeH="0" baseline="0" noProof="0">
                <a:ln>
                  <a:noFill/>
                </a:ln>
                <a:solidFill>
                  <a:prstClr val="white"/>
                </a:solidFill>
                <a:effectLst/>
                <a:uLnTx/>
                <a:uFillTx/>
                <a:latin typeface="Broadway" panose="04040905080B02020502" pitchFamily="82" charset="0"/>
                <a:ea typeface="黑体"/>
                <a:cs typeface="+mn-cs"/>
              </a:rPr>
              <a:t>4.2</a:t>
            </a:r>
            <a:endParaRPr kumimoji="0" lang="zh-CN" altLang="en-US" sz="2800" b="0" i="0" u="none" strike="noStrike" kern="0" cap="none" spc="0" normalizeH="0" baseline="0" noProof="0">
              <a:ln>
                <a:noFill/>
              </a:ln>
              <a:solidFill>
                <a:prstClr val="white"/>
              </a:solidFill>
              <a:effectLst/>
              <a:uLnTx/>
              <a:uFillTx/>
              <a:latin typeface="Broadway" panose="04040905080B02020502" pitchFamily="82" charset="0"/>
              <a:ea typeface="黑体"/>
              <a:cs typeface="+mn-cs"/>
            </a:endParaRPr>
          </a:p>
        </p:txBody>
      </p:sp>
      <p:sp>
        <p:nvSpPr>
          <p:cNvPr id="20" name="矩形 19"/>
          <p:cNvSpPr/>
          <p:nvPr/>
        </p:nvSpPr>
        <p:spPr>
          <a:xfrm>
            <a:off x="43130" y="669715"/>
            <a:ext cx="548227" cy="261610"/>
          </a:xfrm>
          <a:prstGeom prst="rect">
            <a:avLst/>
          </a:prstGeom>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700" b="0" i="0" u="none" strike="noStrike" kern="0" cap="none" spc="0" normalizeH="0" baseline="0" noProof="0">
                <a:ln>
                  <a:noFill/>
                </a:ln>
                <a:solidFill>
                  <a:prstClr val="white"/>
                </a:solidFill>
                <a:effectLst/>
                <a:uLnTx/>
                <a:uFillTx/>
                <a:latin typeface="Berlin Sans FB Demi" panose="020E0802020502020306" pitchFamily="34" charset="0"/>
                <a:ea typeface="黑体"/>
                <a:cs typeface="+mn-cs"/>
              </a:rPr>
              <a:t>PART</a:t>
            </a:r>
            <a:endParaRPr kumimoji="0" lang="zh-CN" altLang="en-US" sz="1700" b="0" i="0" u="none" strike="noStrike" kern="0" cap="none" spc="0" normalizeH="0" baseline="0" noProof="0">
              <a:ln>
                <a:noFill/>
              </a:ln>
              <a:solidFill>
                <a:prstClr val="white"/>
              </a:solidFill>
              <a:effectLst/>
              <a:uLnTx/>
              <a:uFillTx/>
              <a:latin typeface="Berlin Sans FB Demi" panose="020E0802020502020306" pitchFamily="34" charset="0"/>
              <a:ea typeface="黑体"/>
              <a:cs typeface="+mn-cs"/>
            </a:endParaRPr>
          </a:p>
        </p:txBody>
      </p:sp>
      <p:sp>
        <p:nvSpPr>
          <p:cNvPr id="21" name="矩形 20"/>
          <p:cNvSpPr/>
          <p:nvPr/>
        </p:nvSpPr>
        <p:spPr>
          <a:xfrm>
            <a:off x="43130" y="669715"/>
            <a:ext cx="548227" cy="261610"/>
          </a:xfrm>
          <a:prstGeom prst="rect">
            <a:avLst/>
          </a:prstGeom>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700" b="0" i="0" u="none" strike="noStrike" kern="0" cap="none" spc="0" normalizeH="0" baseline="0" noProof="0">
                <a:ln>
                  <a:noFill/>
                </a:ln>
                <a:solidFill>
                  <a:prstClr val="white"/>
                </a:solidFill>
                <a:effectLst/>
                <a:uLnTx/>
                <a:uFillTx/>
                <a:latin typeface="Berlin Sans FB Demi" panose="020E0802020502020306" pitchFamily="34" charset="0"/>
                <a:ea typeface="黑体"/>
                <a:cs typeface="+mn-cs"/>
              </a:rPr>
              <a:t>PART</a:t>
            </a:r>
            <a:endParaRPr kumimoji="0" lang="zh-CN" altLang="en-US" sz="1700" b="0" i="0" u="none" strike="noStrike" kern="0" cap="none" spc="0" normalizeH="0" baseline="0" noProof="0">
              <a:ln>
                <a:noFill/>
              </a:ln>
              <a:solidFill>
                <a:prstClr val="white"/>
              </a:solidFill>
              <a:effectLst/>
              <a:uLnTx/>
              <a:uFillTx/>
              <a:latin typeface="Berlin Sans FB Demi" panose="020E0802020502020306" pitchFamily="34" charset="0"/>
              <a:ea typeface="黑体"/>
              <a:cs typeface="+mn-cs"/>
            </a:endParaRPr>
          </a:p>
        </p:txBody>
      </p:sp>
    </p:spTree>
    <p:extLst>
      <p:ext uri="{BB962C8B-B14F-4D97-AF65-F5344CB8AC3E}">
        <p14:creationId xmlns:p14="http://schemas.microsoft.com/office/powerpoint/2010/main" val="393066047"/>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4461" y="3526294"/>
            <a:ext cx="3724365" cy="2692184"/>
          </a:xfrm>
          <a:prstGeom prst="rect">
            <a:avLst/>
          </a:prstGeom>
        </p:spPr>
      </p:pic>
      <p:graphicFrame>
        <p:nvGraphicFramePr>
          <p:cNvPr id="5" name="Content Placeholder 4"/>
          <p:cNvGraphicFramePr>
            <a:graphicFrameLocks noGrp="1"/>
          </p:cNvGraphicFramePr>
          <p:nvPr>
            <p:ph idx="4294967295"/>
            <p:extLst>
              <p:ext uri="{D42A27DB-BD31-4B8C-83A1-F6EECF244321}">
                <p14:modId xmlns:p14="http://schemas.microsoft.com/office/powerpoint/2010/main" val="4232235012"/>
              </p:ext>
            </p:extLst>
          </p:nvPr>
        </p:nvGraphicFramePr>
        <p:xfrm>
          <a:off x="254461" y="1159126"/>
          <a:ext cx="4707938" cy="2347976"/>
        </p:xfrm>
        <a:graphic>
          <a:graphicData uri="http://schemas.openxmlformats.org/drawingml/2006/table">
            <a:tbl>
              <a:tblPr firstRow="1" firstCol="1" bandRow="1">
                <a:tableStyleId>{5C22544A-7EE6-4342-B048-85BDC9FD1C3A}</a:tableStyleId>
              </a:tblPr>
              <a:tblGrid>
                <a:gridCol w="1296352">
                  <a:extLst>
                    <a:ext uri="{9D8B030D-6E8A-4147-A177-3AD203B41FA5}">
                      <a16:colId xmlns:a16="http://schemas.microsoft.com/office/drawing/2014/main" val="20000"/>
                    </a:ext>
                  </a:extLst>
                </a:gridCol>
                <a:gridCol w="1216513">
                  <a:extLst>
                    <a:ext uri="{9D8B030D-6E8A-4147-A177-3AD203B41FA5}">
                      <a16:colId xmlns:a16="http://schemas.microsoft.com/office/drawing/2014/main" val="20001"/>
                    </a:ext>
                  </a:extLst>
                </a:gridCol>
                <a:gridCol w="2195073">
                  <a:extLst>
                    <a:ext uri="{9D8B030D-6E8A-4147-A177-3AD203B41FA5}">
                      <a16:colId xmlns:a16="http://schemas.microsoft.com/office/drawing/2014/main" val="20002"/>
                    </a:ext>
                  </a:extLst>
                </a:gridCol>
              </a:tblGrid>
              <a:tr h="293497">
                <a:tc>
                  <a:txBody>
                    <a:bodyPr/>
                    <a:lstStyle/>
                    <a:p>
                      <a:pPr algn="ctr">
                        <a:lnSpc>
                          <a:spcPct val="107000"/>
                        </a:lnSpc>
                        <a:spcAft>
                          <a:spcPts val="0"/>
                        </a:spcAft>
                      </a:pPr>
                      <a:r>
                        <a:rPr lang="en-GB" sz="1800">
                          <a:effectLst/>
                        </a:rPr>
                        <a:t>Game </a:t>
                      </a:r>
                      <a:endParaRPr lang="en-GB" sz="12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0"/>
                        </a:spcAft>
                      </a:pPr>
                      <a:r>
                        <a:rPr lang="en-GB" sz="1800">
                          <a:effectLst/>
                        </a:rPr>
                        <a:t>Complexity</a:t>
                      </a:r>
                      <a:endParaRPr lang="en-GB" sz="12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0"/>
                        </a:spcAft>
                      </a:pPr>
                      <a:r>
                        <a:rPr lang="en-GB" sz="1800">
                          <a:effectLst/>
                        </a:rPr>
                        <a:t>Status</a:t>
                      </a:r>
                      <a:endParaRPr lang="en-GB" sz="12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0"/>
                  </a:ext>
                </a:extLst>
              </a:tr>
              <a:tr h="293497">
                <a:tc>
                  <a:txBody>
                    <a:bodyPr/>
                    <a:lstStyle/>
                    <a:p>
                      <a:pPr algn="ctr">
                        <a:lnSpc>
                          <a:spcPct val="107000"/>
                        </a:lnSpc>
                        <a:spcAft>
                          <a:spcPts val="0"/>
                        </a:spcAft>
                      </a:pPr>
                      <a:r>
                        <a:rPr lang="en-GB" sz="1800" dirty="0">
                          <a:effectLst/>
                        </a:rPr>
                        <a:t>Tic-tac-toe  </a:t>
                      </a:r>
                      <a:endParaRPr lang="en-GB" sz="12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0"/>
                        </a:spcAft>
                      </a:pPr>
                      <a:r>
                        <a:rPr lang="en-GB" sz="1800">
                          <a:effectLst/>
                        </a:rPr>
                        <a:t>10</a:t>
                      </a:r>
                      <a:r>
                        <a:rPr lang="en-GB" sz="1800" baseline="30000">
                          <a:effectLst/>
                        </a:rPr>
                        <a:t>3</a:t>
                      </a:r>
                      <a:endParaRPr lang="en-GB" sz="12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0"/>
                        </a:spcAft>
                      </a:pPr>
                      <a:r>
                        <a:rPr lang="en-GB" sz="1800">
                          <a:effectLst/>
                        </a:rPr>
                        <a:t>Solved manually</a:t>
                      </a:r>
                      <a:endParaRPr lang="en-GB" sz="12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1"/>
                  </a:ext>
                </a:extLst>
              </a:tr>
              <a:tr h="293497">
                <a:tc>
                  <a:txBody>
                    <a:bodyPr/>
                    <a:lstStyle/>
                    <a:p>
                      <a:pPr algn="ctr">
                        <a:lnSpc>
                          <a:spcPct val="107000"/>
                        </a:lnSpc>
                        <a:spcAft>
                          <a:spcPts val="0"/>
                        </a:spcAft>
                      </a:pPr>
                      <a:r>
                        <a:rPr lang="en-GB" sz="1800">
                          <a:effectLst/>
                        </a:rPr>
                        <a:t>Connect 4 </a:t>
                      </a:r>
                      <a:endParaRPr lang="en-GB" sz="12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0"/>
                        </a:spcAft>
                      </a:pPr>
                      <a:r>
                        <a:rPr lang="en-GB" sz="1800">
                          <a:effectLst/>
                        </a:rPr>
                        <a:t>10</a:t>
                      </a:r>
                      <a:r>
                        <a:rPr lang="en-GB" sz="1800" baseline="30000">
                          <a:effectLst/>
                        </a:rPr>
                        <a:t>14</a:t>
                      </a:r>
                      <a:r>
                        <a:rPr lang="en-GB" sz="1800">
                          <a:effectLst/>
                        </a:rPr>
                        <a:t> </a:t>
                      </a:r>
                      <a:endParaRPr lang="en-GB" sz="12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0"/>
                        </a:spcAft>
                      </a:pPr>
                      <a:r>
                        <a:rPr lang="en-GB" sz="1800">
                          <a:effectLst/>
                        </a:rPr>
                        <a:t>Solved in 1988</a:t>
                      </a:r>
                      <a:endParaRPr lang="en-GB" sz="12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2"/>
                  </a:ext>
                </a:extLst>
              </a:tr>
              <a:tr h="293497">
                <a:tc>
                  <a:txBody>
                    <a:bodyPr/>
                    <a:lstStyle/>
                    <a:p>
                      <a:pPr algn="ctr">
                        <a:lnSpc>
                          <a:spcPct val="107000"/>
                        </a:lnSpc>
                        <a:spcAft>
                          <a:spcPts val="0"/>
                        </a:spcAft>
                      </a:pPr>
                      <a:r>
                        <a:rPr lang="en-GB" sz="1800">
                          <a:effectLst/>
                        </a:rPr>
                        <a:t>Checkers  </a:t>
                      </a:r>
                      <a:endParaRPr lang="en-GB" sz="12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0"/>
                        </a:spcAft>
                      </a:pPr>
                      <a:r>
                        <a:rPr lang="en-GB" sz="1800">
                          <a:effectLst/>
                        </a:rPr>
                        <a:t>10</a:t>
                      </a:r>
                      <a:r>
                        <a:rPr lang="en-GB" sz="1800" kern="1200" baseline="30000">
                          <a:solidFill>
                            <a:schemeClr val="dk1"/>
                          </a:solidFill>
                          <a:effectLst/>
                          <a:latin typeface="+mn-lt"/>
                          <a:ea typeface="+mn-ea"/>
                          <a:cs typeface="+mn-cs"/>
                        </a:rPr>
                        <a:t>20</a:t>
                      </a:r>
                    </a:p>
                  </a:txBody>
                  <a:tcPr marL="68580" marR="68580" marT="0" marB="0"/>
                </a:tc>
                <a:tc>
                  <a:txBody>
                    <a:bodyPr/>
                    <a:lstStyle/>
                    <a:p>
                      <a:pPr algn="ctr">
                        <a:lnSpc>
                          <a:spcPct val="107000"/>
                        </a:lnSpc>
                        <a:spcAft>
                          <a:spcPts val="0"/>
                        </a:spcAft>
                      </a:pPr>
                      <a:r>
                        <a:rPr lang="en-GB" sz="1800">
                          <a:effectLst/>
                        </a:rPr>
                        <a:t>Solved in 2007</a:t>
                      </a:r>
                      <a:endParaRPr lang="en-GB" sz="12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3"/>
                  </a:ext>
                </a:extLst>
              </a:tr>
              <a:tr h="586994">
                <a:tc>
                  <a:txBody>
                    <a:bodyPr/>
                    <a:lstStyle/>
                    <a:p>
                      <a:pPr algn="ctr">
                        <a:lnSpc>
                          <a:spcPct val="107000"/>
                        </a:lnSpc>
                        <a:spcAft>
                          <a:spcPts val="0"/>
                        </a:spcAft>
                      </a:pPr>
                      <a:r>
                        <a:rPr lang="en-GB" sz="1800">
                          <a:effectLst/>
                        </a:rPr>
                        <a:t>Chess </a:t>
                      </a:r>
                      <a:endParaRPr lang="en-GB" sz="12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0"/>
                        </a:spcAft>
                      </a:pPr>
                      <a:r>
                        <a:rPr lang="en-GB" sz="1800" dirty="0">
                          <a:effectLst/>
                        </a:rPr>
                        <a:t>10</a:t>
                      </a:r>
                      <a:r>
                        <a:rPr lang="en-GB" sz="1800" kern="1200" baseline="30000" dirty="0">
                          <a:solidFill>
                            <a:schemeClr val="dk1"/>
                          </a:solidFill>
                          <a:effectLst/>
                          <a:latin typeface="+mn-lt"/>
                          <a:ea typeface="+mn-ea"/>
                          <a:cs typeface="+mn-cs"/>
                        </a:rPr>
                        <a:t>44</a:t>
                      </a:r>
                    </a:p>
                  </a:txBody>
                  <a:tcPr marL="68580" marR="68580" marT="0" marB="0"/>
                </a:tc>
                <a:tc>
                  <a:txBody>
                    <a:bodyPr/>
                    <a:lstStyle/>
                    <a:p>
                      <a:pPr algn="ctr">
                        <a:lnSpc>
                          <a:spcPct val="107000"/>
                        </a:lnSpc>
                        <a:spcAft>
                          <a:spcPts val="0"/>
                        </a:spcAft>
                      </a:pPr>
                      <a:r>
                        <a:rPr lang="en-GB" sz="1800">
                          <a:effectLst/>
                        </a:rPr>
                        <a:t>Programs &gt; best humans</a:t>
                      </a:r>
                      <a:endParaRPr lang="en-GB" sz="12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4"/>
                  </a:ext>
                </a:extLst>
              </a:tr>
              <a:tr h="586994">
                <a:tc>
                  <a:txBody>
                    <a:bodyPr/>
                    <a:lstStyle/>
                    <a:p>
                      <a:pPr algn="ctr">
                        <a:lnSpc>
                          <a:spcPct val="107000"/>
                        </a:lnSpc>
                        <a:spcAft>
                          <a:spcPts val="0"/>
                        </a:spcAft>
                      </a:pPr>
                      <a:r>
                        <a:rPr lang="en-GB" sz="1800">
                          <a:effectLst/>
                        </a:rPr>
                        <a:t>Go </a:t>
                      </a:r>
                      <a:endParaRPr lang="en-GB" sz="12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0"/>
                        </a:spcAft>
                      </a:pPr>
                      <a:r>
                        <a:rPr lang="en-GB" sz="1800" dirty="0">
                          <a:effectLst/>
                        </a:rPr>
                        <a:t>10</a:t>
                      </a:r>
                      <a:r>
                        <a:rPr lang="en-GB" sz="1800" baseline="30000" dirty="0">
                          <a:effectLst/>
                        </a:rPr>
                        <a:t>170</a:t>
                      </a:r>
                      <a:endParaRPr lang="en-GB" sz="12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07000"/>
                        </a:lnSpc>
                        <a:spcAft>
                          <a:spcPts val="0"/>
                        </a:spcAft>
                      </a:pPr>
                      <a:r>
                        <a:rPr lang="en-GB" sz="1800" dirty="0">
                          <a:effectLst/>
                        </a:rPr>
                        <a:t>Programs &gt; best humans 2016</a:t>
                      </a:r>
                      <a:endParaRPr lang="en-GB" sz="12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5"/>
                  </a:ext>
                </a:extLst>
              </a:tr>
            </a:tbl>
          </a:graphicData>
        </a:graphic>
      </p:graphicFrame>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93775" y="1159126"/>
            <a:ext cx="3952875" cy="5591175"/>
          </a:xfrm>
          <a:prstGeom prst="rect">
            <a:avLst/>
          </a:prstGeom>
        </p:spPr>
      </p:pic>
      <p:sp>
        <p:nvSpPr>
          <p:cNvPr id="7" name="Rectangle 6"/>
          <p:cNvSpPr/>
          <p:nvPr/>
        </p:nvSpPr>
        <p:spPr>
          <a:xfrm>
            <a:off x="107504" y="6237312"/>
            <a:ext cx="4018280" cy="307777"/>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GB" sz="1400" b="1" i="0" u="none" strike="noStrike" kern="1200" cap="none" spc="0" normalizeH="0" baseline="0" noProof="0">
                <a:ln>
                  <a:noFill/>
                </a:ln>
                <a:solidFill>
                  <a:srgbClr val="0000FF"/>
                </a:solidFill>
                <a:effectLst/>
                <a:uLnTx/>
                <a:uFillTx/>
                <a:latin typeface="Times New Roman" pitchFamily="18" charset="0"/>
                <a:ea typeface="宋体" pitchFamily="2" charset="-122"/>
                <a:cs typeface="+mn-cs"/>
              </a:rPr>
              <a:t>Traditional search: Tic-tac-toe, Min-Max search </a:t>
            </a:r>
            <a:endParaRPr kumimoji="0" lang="en-GB" sz="1400" b="1" i="0" u="none" strike="noStrike" kern="1200" cap="none" spc="0" normalizeH="0" baseline="0" noProof="0">
              <a:ln>
                <a:noFill/>
              </a:ln>
              <a:solidFill>
                <a:srgbClr val="0000FF"/>
              </a:solidFill>
              <a:effectLst>
                <a:outerShdw blurRad="38100" dist="38100" dir="2700000" algn="tl">
                  <a:srgbClr val="000000">
                    <a:alpha val="43137"/>
                  </a:srgbClr>
                </a:outerShdw>
              </a:effectLst>
              <a:uLnTx/>
              <a:uFillTx/>
              <a:latin typeface="Times New Roman" pitchFamily="18" charset="0"/>
              <a:ea typeface="宋体" pitchFamily="2" charset="-122"/>
              <a:cs typeface="+mn-cs"/>
            </a:endParaRPr>
          </a:p>
        </p:txBody>
      </p:sp>
      <p:sp>
        <p:nvSpPr>
          <p:cNvPr id="10" name="TextBox 9"/>
          <p:cNvSpPr txBox="1"/>
          <p:nvPr/>
        </p:nvSpPr>
        <p:spPr>
          <a:xfrm>
            <a:off x="1475656" y="4174048"/>
            <a:ext cx="4104456" cy="1323439"/>
          </a:xfrm>
          <a:prstGeom prst="rect">
            <a:avLst/>
          </a:prstGeom>
          <a:solidFill>
            <a:schemeClr val="accent1">
              <a:lumMod val="40000"/>
              <a:lumOff val="60000"/>
            </a:schemeClr>
          </a:solidFill>
        </p:spPr>
        <p:txBody>
          <a:bodyPr wrap="square">
            <a:spAutoFit/>
          </a:bodyPr>
          <a:lstStyle>
            <a:defPPr>
              <a:defRPr lang="zh-CN"/>
            </a:defPPr>
            <a:lvl1pPr>
              <a:defRPr sz="1400" b="1">
                <a:solidFill>
                  <a:srgbClr val="0000FF"/>
                </a:solidFill>
                <a:effectLst/>
              </a:defRPr>
            </a:lvl1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000" b="1" i="0" u="none" strike="noStrike" kern="1200" cap="none" spc="0" normalizeH="0" baseline="0" noProof="0" dirty="0">
                <a:ln>
                  <a:noFill/>
                </a:ln>
                <a:solidFill>
                  <a:srgbClr val="FF0000"/>
                </a:solidFill>
                <a:effectLst/>
                <a:uLnTx/>
                <a:uFillTx/>
                <a:latin typeface="Times New Roman" pitchFamily="18" charset="0"/>
                <a:ea typeface="宋体" pitchFamily="2" charset="-122"/>
                <a:cs typeface="+mn-cs"/>
              </a:rPr>
              <a:t>Traditional methods not work in Go</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2000" b="1" i="0" u="none" strike="noStrike" kern="1200" cap="none" spc="0" normalizeH="0" baseline="0" noProof="0" dirty="0">
                <a:ln>
                  <a:noFill/>
                </a:ln>
                <a:solidFill>
                  <a:srgbClr val="FF0000"/>
                </a:solidFill>
                <a:effectLst/>
                <a:uLnTx/>
                <a:uFillTx/>
                <a:latin typeface="Times New Roman" pitchFamily="18" charset="0"/>
                <a:ea typeface="宋体" pitchFamily="2" charset="-122"/>
                <a:cs typeface="+mn-cs"/>
              </a:rPr>
              <a:t>The search space is too huge</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GB" sz="2000" b="1" i="0" u="none" strike="noStrike" kern="1200" cap="none" spc="0" normalizeH="0" baseline="0" noProof="0" dirty="0">
                <a:ln>
                  <a:noFill/>
                </a:ln>
                <a:solidFill>
                  <a:srgbClr val="FF0000"/>
                </a:solidFill>
                <a:effectLst/>
                <a:uLnTx/>
                <a:uFillTx/>
                <a:latin typeface="Times New Roman" pitchFamily="18" charset="0"/>
                <a:ea typeface="宋体" pitchFamily="2" charset="-122"/>
                <a:cs typeface="+mn-cs"/>
              </a:rPr>
              <a:t>Approximate evaluation</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GB" sz="2000" b="1" i="0" u="none" strike="noStrike" kern="1200" cap="none" spc="0" normalizeH="0" baseline="0" noProof="0" dirty="0">
                <a:ln>
                  <a:noFill/>
                </a:ln>
                <a:solidFill>
                  <a:srgbClr val="FF0000"/>
                </a:solidFill>
                <a:effectLst/>
                <a:uLnTx/>
                <a:uFillTx/>
                <a:latin typeface="Times New Roman" pitchFamily="18" charset="0"/>
                <a:ea typeface="宋体" pitchFamily="2" charset="-122"/>
                <a:cs typeface="+mn-cs"/>
              </a:rPr>
              <a:t>Reasoning with uncertainty</a:t>
            </a:r>
          </a:p>
        </p:txBody>
      </p:sp>
      <p:sp>
        <p:nvSpPr>
          <p:cNvPr id="8" name="矩形 7"/>
          <p:cNvSpPr/>
          <p:nvPr/>
        </p:nvSpPr>
        <p:spPr>
          <a:xfrm>
            <a:off x="914695" y="308399"/>
            <a:ext cx="7434728" cy="646331"/>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3600" b="0" i="0" u="none" strike="noStrike" kern="1200" cap="none" spc="0" normalizeH="0" baseline="0" noProof="0">
                <a:ln>
                  <a:noFill/>
                </a:ln>
                <a:solidFill>
                  <a:srgbClr val="1557AE"/>
                </a:solidFill>
                <a:effectLst/>
                <a:uLnTx/>
                <a:uFillTx/>
                <a:latin typeface="Arial" panose="020B0604020202020204" pitchFamily="34" charset="0"/>
                <a:ea typeface="宋体" pitchFamily="2" charset="-122"/>
                <a:cs typeface="Arial" panose="020B0604020202020204" pitchFamily="34" charset="0"/>
              </a:rPr>
              <a:t>What makes this moment different?</a:t>
            </a:r>
          </a:p>
        </p:txBody>
      </p:sp>
      <p:sp>
        <p:nvSpPr>
          <p:cNvPr id="11" name="流程图: 过程 10"/>
          <p:cNvSpPr/>
          <p:nvPr/>
        </p:nvSpPr>
        <p:spPr>
          <a:xfrm rot="5400000">
            <a:off x="-47062" y="263186"/>
            <a:ext cx="739101" cy="644980"/>
          </a:xfrm>
          <a:prstGeom prst="flowChartProcess">
            <a:avLst/>
          </a:prstGeom>
          <a:solidFill>
            <a:srgbClr val="1557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Calibri"/>
              <a:ea typeface="等线" panose="02010600030101010101" pitchFamily="2" charset="-122"/>
              <a:cs typeface="+mn-cs"/>
            </a:endParaRPr>
          </a:p>
        </p:txBody>
      </p:sp>
      <p:sp>
        <p:nvSpPr>
          <p:cNvPr id="12" name="流程图: 过程 11"/>
          <p:cNvSpPr/>
          <p:nvPr/>
        </p:nvSpPr>
        <p:spPr>
          <a:xfrm rot="5400000">
            <a:off x="441431" y="523084"/>
            <a:ext cx="739101" cy="125186"/>
          </a:xfrm>
          <a:prstGeom prst="flowChartProcess">
            <a:avLst/>
          </a:prstGeom>
          <a:solidFill>
            <a:srgbClr val="1557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Calibri"/>
              <a:ea typeface="等线" panose="02010600030101010101" pitchFamily="2" charset="-122"/>
              <a:cs typeface="+mn-cs"/>
            </a:endParaRPr>
          </a:p>
        </p:txBody>
      </p:sp>
      <p:sp>
        <p:nvSpPr>
          <p:cNvPr id="13" name="矩形 12"/>
          <p:cNvSpPr/>
          <p:nvPr/>
        </p:nvSpPr>
        <p:spPr>
          <a:xfrm>
            <a:off x="43130" y="669715"/>
            <a:ext cx="548227" cy="261610"/>
          </a:xfrm>
          <a:prstGeom prst="rect">
            <a:avLst/>
          </a:prstGeom>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700" b="0" i="0" u="none" strike="noStrike" kern="0" cap="none" spc="0" normalizeH="0" baseline="0" noProof="0">
                <a:ln>
                  <a:noFill/>
                </a:ln>
                <a:solidFill>
                  <a:prstClr val="white"/>
                </a:solidFill>
                <a:effectLst/>
                <a:uLnTx/>
                <a:uFillTx/>
                <a:latin typeface="Berlin Sans FB Demi" panose="020E0802020502020306" pitchFamily="34" charset="0"/>
                <a:ea typeface="黑体"/>
                <a:cs typeface="+mn-cs"/>
              </a:rPr>
              <a:t>PART</a:t>
            </a:r>
            <a:endParaRPr kumimoji="0" lang="zh-CN" altLang="en-US" sz="1700" b="0" i="0" u="none" strike="noStrike" kern="0" cap="none" spc="0" normalizeH="0" baseline="0" noProof="0">
              <a:ln>
                <a:noFill/>
              </a:ln>
              <a:solidFill>
                <a:prstClr val="white"/>
              </a:solidFill>
              <a:effectLst/>
              <a:uLnTx/>
              <a:uFillTx/>
              <a:latin typeface="Berlin Sans FB Demi" panose="020E0802020502020306" pitchFamily="34" charset="0"/>
              <a:ea typeface="黑体"/>
              <a:cs typeface="+mn-cs"/>
            </a:endParaRPr>
          </a:p>
        </p:txBody>
      </p:sp>
      <p:sp>
        <p:nvSpPr>
          <p:cNvPr id="14" name="矩形 13"/>
          <p:cNvSpPr/>
          <p:nvPr/>
        </p:nvSpPr>
        <p:spPr>
          <a:xfrm>
            <a:off x="67274" y="145115"/>
            <a:ext cx="482824" cy="64633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0" cap="none" spc="0" normalizeH="0" baseline="0" noProof="0">
                <a:ln>
                  <a:noFill/>
                </a:ln>
                <a:solidFill>
                  <a:prstClr val="white"/>
                </a:solidFill>
                <a:effectLst/>
                <a:uLnTx/>
                <a:uFillTx/>
                <a:latin typeface="Broadway" panose="04040905080B02020502" pitchFamily="82" charset="0"/>
                <a:ea typeface="黑体"/>
                <a:cs typeface="+mn-cs"/>
              </a:rPr>
              <a:t>1</a:t>
            </a:r>
            <a:endParaRPr kumimoji="0" lang="zh-CN" altLang="en-US" sz="3600" b="0" i="0" u="none" strike="noStrike" kern="0" cap="none" spc="0" normalizeH="0" baseline="0" noProof="0">
              <a:ln>
                <a:noFill/>
              </a:ln>
              <a:solidFill>
                <a:prstClr val="white"/>
              </a:solidFill>
              <a:effectLst/>
              <a:uLnTx/>
              <a:uFillTx/>
              <a:latin typeface="Broadway" panose="04040905080B02020502" pitchFamily="82" charset="0"/>
              <a:ea typeface="黑体"/>
              <a:cs typeface="+mn-cs"/>
            </a:endParaRPr>
          </a:p>
        </p:txBody>
      </p:sp>
      <p:sp>
        <p:nvSpPr>
          <p:cNvPr id="15" name="矩形 14"/>
          <p:cNvSpPr/>
          <p:nvPr/>
        </p:nvSpPr>
        <p:spPr>
          <a:xfrm>
            <a:off x="43130" y="669715"/>
            <a:ext cx="548227" cy="261610"/>
          </a:xfrm>
          <a:prstGeom prst="rect">
            <a:avLst/>
          </a:prstGeom>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700" b="0" i="0" u="none" strike="noStrike" kern="0" cap="none" spc="0" normalizeH="0" baseline="0" noProof="0">
                <a:ln>
                  <a:noFill/>
                </a:ln>
                <a:solidFill>
                  <a:prstClr val="white"/>
                </a:solidFill>
                <a:effectLst/>
                <a:uLnTx/>
                <a:uFillTx/>
                <a:latin typeface="Berlin Sans FB Demi" panose="020E0802020502020306" pitchFamily="34" charset="0"/>
                <a:ea typeface="黑体"/>
                <a:cs typeface="+mn-cs"/>
              </a:rPr>
              <a:t>PART</a:t>
            </a:r>
            <a:endParaRPr kumimoji="0" lang="zh-CN" altLang="en-US" sz="1700" b="0" i="0" u="none" strike="noStrike" kern="0" cap="none" spc="0" normalizeH="0" baseline="0" noProof="0">
              <a:ln>
                <a:noFill/>
              </a:ln>
              <a:solidFill>
                <a:prstClr val="white"/>
              </a:solidFill>
              <a:effectLst/>
              <a:uLnTx/>
              <a:uFillTx/>
              <a:latin typeface="Berlin Sans FB Demi" panose="020E0802020502020306" pitchFamily="34" charset="0"/>
              <a:ea typeface="黑体"/>
              <a:cs typeface="+mn-cs"/>
            </a:endParaRPr>
          </a:p>
        </p:txBody>
      </p:sp>
      <p:sp>
        <p:nvSpPr>
          <p:cNvPr id="16" name="矩形 15"/>
          <p:cNvSpPr/>
          <p:nvPr/>
        </p:nvSpPr>
        <p:spPr>
          <a:xfrm>
            <a:off x="43130" y="669715"/>
            <a:ext cx="548227" cy="261610"/>
          </a:xfrm>
          <a:prstGeom prst="rect">
            <a:avLst/>
          </a:prstGeom>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700" b="0" i="0" u="none" strike="noStrike" kern="0" cap="none" spc="0" normalizeH="0" baseline="0" noProof="0">
                <a:ln>
                  <a:noFill/>
                </a:ln>
                <a:solidFill>
                  <a:prstClr val="white"/>
                </a:solidFill>
                <a:effectLst/>
                <a:uLnTx/>
                <a:uFillTx/>
                <a:latin typeface="Berlin Sans FB Demi" panose="020E0802020502020306" pitchFamily="34" charset="0"/>
                <a:ea typeface="黑体"/>
                <a:cs typeface="+mn-cs"/>
              </a:rPr>
              <a:t>PART</a:t>
            </a:r>
            <a:endParaRPr kumimoji="0" lang="zh-CN" altLang="en-US" sz="1700" b="0" i="0" u="none" strike="noStrike" kern="0" cap="none" spc="0" normalizeH="0" baseline="0" noProof="0">
              <a:ln>
                <a:noFill/>
              </a:ln>
              <a:solidFill>
                <a:prstClr val="white"/>
              </a:solidFill>
              <a:effectLst/>
              <a:uLnTx/>
              <a:uFillTx/>
              <a:latin typeface="Berlin Sans FB Demi" panose="020E0802020502020306" pitchFamily="34" charset="0"/>
              <a:ea typeface="黑体"/>
              <a:cs typeface="+mn-cs"/>
            </a:endParaRPr>
          </a:p>
        </p:txBody>
      </p:sp>
    </p:spTree>
    <p:extLst>
      <p:ext uri="{BB962C8B-B14F-4D97-AF65-F5344CB8AC3E}">
        <p14:creationId xmlns:p14="http://schemas.microsoft.com/office/powerpoint/2010/main" val="1064144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841137" y="1412776"/>
            <a:ext cx="2743059" cy="400110"/>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434343"/>
                </a:solidFill>
                <a:effectLst/>
                <a:uLnTx/>
                <a:uFillTx/>
                <a:latin typeface="Times New Roman" pitchFamily="18" charset="0"/>
                <a:ea typeface="宋体" pitchFamily="2" charset="-122"/>
                <a:cs typeface="Times New Roman" panose="02020603050405020304" pitchFamily="18" charset="0"/>
              </a:rPr>
              <a:t>Evaluation function: f(S)</a:t>
            </a:r>
            <a:endParaRPr kumimoji="0" lang="zh-CN" altLang="en-US" sz="2000" b="0" i="0" u="none" strike="noStrike" kern="1200" cap="none" spc="0" normalizeH="0" baseline="0" noProof="0">
              <a:ln>
                <a:noFill/>
              </a:ln>
              <a:solidFill>
                <a:prstClr val="black"/>
              </a:solidFill>
              <a:effectLst>
                <a:outerShdw blurRad="38100" dist="38100" dir="2700000" algn="tl">
                  <a:srgbClr val="000000">
                    <a:alpha val="43137"/>
                  </a:srgbClr>
                </a:outerShdw>
              </a:effectLst>
              <a:uLnTx/>
              <a:uFillTx/>
              <a:latin typeface="Times New Roman" pitchFamily="18" charset="0"/>
              <a:ea typeface="宋体" pitchFamily="2" charset="-122"/>
              <a:cs typeface="Times New Roman" panose="02020603050405020304" pitchFamily="18" charset="0"/>
            </a:endParaRPr>
          </a:p>
        </p:txBody>
      </p:sp>
      <p:sp>
        <p:nvSpPr>
          <p:cNvPr id="7" name="矩形 6"/>
          <p:cNvSpPr/>
          <p:nvPr/>
        </p:nvSpPr>
        <p:spPr>
          <a:xfrm>
            <a:off x="4075186" y="3789040"/>
            <a:ext cx="356188" cy="461665"/>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400" b="0" i="0" u="none" strike="noStrike" kern="1200" cap="none" spc="0" normalizeH="0" baseline="0" noProof="0">
                <a:ln>
                  <a:noFill/>
                </a:ln>
                <a:solidFill>
                  <a:srgbClr val="434343"/>
                </a:solidFill>
                <a:effectLst/>
                <a:uLnTx/>
                <a:uFillTx/>
                <a:latin typeface="Times New Roman" pitchFamily="18" charset="0"/>
                <a:ea typeface="宋体" pitchFamily="2" charset="-122"/>
                <a:cs typeface="Times New Roman" panose="02020603050405020304" pitchFamily="18" charset="0"/>
              </a:rPr>
              <a:t>S</a:t>
            </a:r>
            <a:endParaRPr kumimoji="0" lang="zh-CN" altLang="en-US" sz="2400" b="0" i="0" u="none" strike="noStrike" kern="1200" cap="none" spc="0" normalizeH="0" baseline="0" noProof="0">
              <a:ln>
                <a:noFill/>
              </a:ln>
              <a:solidFill>
                <a:prstClr val="black"/>
              </a:solidFill>
              <a:effectLst>
                <a:outerShdw blurRad="38100" dist="38100" dir="2700000" algn="tl">
                  <a:srgbClr val="000000">
                    <a:alpha val="43137"/>
                  </a:srgbClr>
                </a:outerShdw>
              </a:effectLst>
              <a:uLnTx/>
              <a:uFillTx/>
              <a:latin typeface="Times New Roman" pitchFamily="18" charset="0"/>
              <a:ea typeface="宋体" pitchFamily="2" charset="-122"/>
              <a:cs typeface="+mn-cs"/>
            </a:endParaRPr>
          </a:p>
        </p:txBody>
      </p:sp>
      <p:sp>
        <p:nvSpPr>
          <p:cNvPr id="17" name="矩形 16"/>
          <p:cNvSpPr/>
          <p:nvPr/>
        </p:nvSpPr>
        <p:spPr>
          <a:xfrm>
            <a:off x="3491880" y="5949280"/>
            <a:ext cx="1574470" cy="461665"/>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400" b="0" i="0" u="none" strike="noStrike" kern="1200" cap="none" spc="0" normalizeH="0" baseline="0" noProof="0">
                <a:ln>
                  <a:noFill/>
                </a:ln>
                <a:solidFill>
                  <a:srgbClr val="434343"/>
                </a:solidFill>
                <a:effectLst/>
                <a:uLnTx/>
                <a:uFillTx/>
                <a:latin typeface="Times New Roman" pitchFamily="18" charset="0"/>
                <a:ea typeface="宋体" pitchFamily="2" charset="-122"/>
                <a:cs typeface="Times New Roman" panose="02020603050405020304" pitchFamily="18" charset="0"/>
              </a:rPr>
              <a:t>f(S)=6-4=2</a:t>
            </a:r>
            <a:endParaRPr kumimoji="0" lang="zh-CN" altLang="en-US" sz="2400" b="0" i="0" u="none" strike="noStrike" kern="1200" cap="none" spc="0" normalizeH="0" baseline="0" noProof="0">
              <a:ln>
                <a:noFill/>
              </a:ln>
              <a:solidFill>
                <a:prstClr val="black"/>
              </a:solidFill>
              <a:effectLst>
                <a:outerShdw blurRad="38100" dist="38100" dir="2700000" algn="tl">
                  <a:srgbClr val="000000">
                    <a:alpha val="43137"/>
                  </a:srgbClr>
                </a:outerShdw>
              </a:effectLst>
              <a:uLnTx/>
              <a:uFillTx/>
              <a:latin typeface="Times New Roman" pitchFamily="18" charset="0"/>
              <a:ea typeface="宋体" pitchFamily="2" charset="-122"/>
              <a:cs typeface="Times New Roman" panose="02020603050405020304" pitchFamily="18" charset="0"/>
            </a:endParaRPr>
          </a:p>
        </p:txBody>
      </p:sp>
      <p:cxnSp>
        <p:nvCxnSpPr>
          <p:cNvPr id="24" name="直接连接符 23"/>
          <p:cNvCxnSpPr/>
          <p:nvPr/>
        </p:nvCxnSpPr>
        <p:spPr>
          <a:xfrm>
            <a:off x="591357" y="4293096"/>
            <a:ext cx="7365019" cy="0"/>
          </a:xfrm>
          <a:prstGeom prst="line">
            <a:avLst/>
          </a:prstGeom>
        </p:spPr>
        <p:style>
          <a:lnRef idx="1">
            <a:schemeClr val="accent1"/>
          </a:lnRef>
          <a:fillRef idx="0">
            <a:schemeClr val="accent1"/>
          </a:fillRef>
          <a:effectRef idx="0">
            <a:schemeClr val="accent1"/>
          </a:effectRef>
          <a:fontRef idx="minor">
            <a:schemeClr val="tx1"/>
          </a:fontRef>
        </p:style>
      </p:cxnSp>
      <p:pic>
        <p:nvPicPr>
          <p:cNvPr id="28" name="图片 27"/>
          <p:cNvPicPr>
            <a:picLocks noChangeAspect="1"/>
          </p:cNvPicPr>
          <p:nvPr/>
        </p:nvPicPr>
        <p:blipFill>
          <a:blip r:embed="rId3"/>
          <a:stretch>
            <a:fillRect/>
          </a:stretch>
        </p:blipFill>
        <p:spPr>
          <a:xfrm>
            <a:off x="5277799" y="2447330"/>
            <a:ext cx="558360" cy="559680"/>
          </a:xfrm>
          <a:prstGeom prst="rect">
            <a:avLst/>
          </a:prstGeom>
        </p:spPr>
      </p:pic>
      <p:pic>
        <p:nvPicPr>
          <p:cNvPr id="2" name="图片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16523" y="2162097"/>
            <a:ext cx="1514686" cy="1533739"/>
          </a:xfrm>
          <a:prstGeom prst="rect">
            <a:avLst/>
          </a:prstGeom>
        </p:spPr>
      </p:pic>
      <p:pic>
        <p:nvPicPr>
          <p:cNvPr id="3" name="图片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95736" y="4437112"/>
            <a:ext cx="1524213" cy="1524213"/>
          </a:xfrm>
          <a:prstGeom prst="rect">
            <a:avLst/>
          </a:prstGeom>
        </p:spPr>
      </p:pic>
      <p:pic>
        <p:nvPicPr>
          <p:cNvPr id="5" name="图片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19995" y="4425067"/>
            <a:ext cx="1524213" cy="1524213"/>
          </a:xfrm>
          <a:prstGeom prst="rect">
            <a:avLst/>
          </a:prstGeom>
        </p:spPr>
      </p:pic>
      <p:sp>
        <p:nvSpPr>
          <p:cNvPr id="18" name="矩形 17"/>
          <p:cNvSpPr/>
          <p:nvPr/>
        </p:nvSpPr>
        <p:spPr>
          <a:xfrm>
            <a:off x="914695" y="308399"/>
            <a:ext cx="3578224" cy="584775"/>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3200" b="0" i="0" u="none" strike="noStrike" kern="1200" cap="none" spc="0" normalizeH="0" baseline="0" noProof="0">
                <a:ln>
                  <a:noFill/>
                </a:ln>
                <a:solidFill>
                  <a:srgbClr val="1557AE"/>
                </a:solidFill>
                <a:effectLst/>
                <a:uLnTx/>
                <a:uFillTx/>
                <a:latin typeface="Arial" panose="020B0604020202020204" pitchFamily="34" charset="0"/>
                <a:ea typeface="宋体" pitchFamily="2" charset="-122"/>
                <a:cs typeface="Arial" panose="020B0604020202020204" pitchFamily="34" charset="0"/>
              </a:rPr>
              <a:t>Adversarial search</a:t>
            </a:r>
          </a:p>
        </p:txBody>
      </p:sp>
      <p:sp>
        <p:nvSpPr>
          <p:cNvPr id="16" name="流程图: 过程 15"/>
          <p:cNvSpPr/>
          <p:nvPr/>
        </p:nvSpPr>
        <p:spPr>
          <a:xfrm rot="5400000">
            <a:off x="-47062" y="263186"/>
            <a:ext cx="739101" cy="644980"/>
          </a:xfrm>
          <a:prstGeom prst="flowChartProcess">
            <a:avLst/>
          </a:prstGeom>
          <a:solidFill>
            <a:srgbClr val="1557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Calibri"/>
              <a:ea typeface="等线" panose="02010600030101010101" pitchFamily="2" charset="-122"/>
              <a:cs typeface="+mn-cs"/>
            </a:endParaRPr>
          </a:p>
        </p:txBody>
      </p:sp>
      <p:sp>
        <p:nvSpPr>
          <p:cNvPr id="19" name="矩形 18"/>
          <p:cNvSpPr/>
          <p:nvPr/>
        </p:nvSpPr>
        <p:spPr>
          <a:xfrm>
            <a:off x="43130" y="669715"/>
            <a:ext cx="548227" cy="261610"/>
          </a:xfrm>
          <a:prstGeom prst="rect">
            <a:avLst/>
          </a:prstGeom>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700" b="0" i="0" u="none" strike="noStrike" kern="0" cap="none" spc="0" normalizeH="0" baseline="0" noProof="0">
                <a:ln>
                  <a:noFill/>
                </a:ln>
                <a:solidFill>
                  <a:prstClr val="white"/>
                </a:solidFill>
                <a:effectLst/>
                <a:uLnTx/>
                <a:uFillTx/>
                <a:latin typeface="Berlin Sans FB Demi" panose="020E0802020502020306" pitchFamily="34" charset="0"/>
                <a:ea typeface="黑体"/>
                <a:cs typeface="+mn-cs"/>
              </a:rPr>
              <a:t>PART</a:t>
            </a:r>
            <a:endParaRPr kumimoji="0" lang="zh-CN" altLang="en-US" sz="1700" b="0" i="0" u="none" strike="noStrike" kern="0" cap="none" spc="0" normalizeH="0" baseline="0" noProof="0">
              <a:ln>
                <a:noFill/>
              </a:ln>
              <a:solidFill>
                <a:prstClr val="white"/>
              </a:solidFill>
              <a:effectLst/>
              <a:uLnTx/>
              <a:uFillTx/>
              <a:latin typeface="Berlin Sans FB Demi" panose="020E0802020502020306" pitchFamily="34" charset="0"/>
              <a:ea typeface="黑体"/>
              <a:cs typeface="+mn-cs"/>
            </a:endParaRPr>
          </a:p>
        </p:txBody>
      </p:sp>
      <p:sp>
        <p:nvSpPr>
          <p:cNvPr id="20" name="矩形 19"/>
          <p:cNvSpPr/>
          <p:nvPr/>
        </p:nvSpPr>
        <p:spPr>
          <a:xfrm>
            <a:off x="-36512" y="145115"/>
            <a:ext cx="829023" cy="52322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0" cap="none" spc="0" normalizeH="0" baseline="0" noProof="0">
                <a:ln>
                  <a:noFill/>
                </a:ln>
                <a:solidFill>
                  <a:prstClr val="white"/>
                </a:solidFill>
                <a:effectLst/>
                <a:uLnTx/>
                <a:uFillTx/>
                <a:latin typeface="Broadway" panose="04040905080B02020502" pitchFamily="82" charset="0"/>
                <a:ea typeface="黑体"/>
                <a:cs typeface="+mn-cs"/>
              </a:rPr>
              <a:t>4.2</a:t>
            </a:r>
            <a:endParaRPr kumimoji="0" lang="zh-CN" altLang="en-US" sz="2800" b="0" i="0" u="none" strike="noStrike" kern="0" cap="none" spc="0" normalizeH="0" baseline="0" noProof="0">
              <a:ln>
                <a:noFill/>
              </a:ln>
              <a:solidFill>
                <a:prstClr val="white"/>
              </a:solidFill>
              <a:effectLst/>
              <a:uLnTx/>
              <a:uFillTx/>
              <a:latin typeface="Broadway" panose="04040905080B02020502" pitchFamily="82" charset="0"/>
              <a:ea typeface="黑体"/>
              <a:cs typeface="+mn-cs"/>
            </a:endParaRPr>
          </a:p>
        </p:txBody>
      </p:sp>
      <p:sp>
        <p:nvSpPr>
          <p:cNvPr id="21" name="矩形 20"/>
          <p:cNvSpPr/>
          <p:nvPr/>
        </p:nvSpPr>
        <p:spPr>
          <a:xfrm>
            <a:off x="43130" y="669715"/>
            <a:ext cx="548227" cy="261610"/>
          </a:xfrm>
          <a:prstGeom prst="rect">
            <a:avLst/>
          </a:prstGeom>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700" b="0" i="0" u="none" strike="noStrike" kern="0" cap="none" spc="0" normalizeH="0" baseline="0" noProof="0">
                <a:ln>
                  <a:noFill/>
                </a:ln>
                <a:solidFill>
                  <a:prstClr val="white"/>
                </a:solidFill>
                <a:effectLst/>
                <a:uLnTx/>
                <a:uFillTx/>
                <a:latin typeface="Berlin Sans FB Demi" panose="020E0802020502020306" pitchFamily="34" charset="0"/>
                <a:ea typeface="黑体"/>
                <a:cs typeface="+mn-cs"/>
              </a:rPr>
              <a:t>PART</a:t>
            </a:r>
            <a:endParaRPr kumimoji="0" lang="zh-CN" altLang="en-US" sz="1700" b="0" i="0" u="none" strike="noStrike" kern="0" cap="none" spc="0" normalizeH="0" baseline="0" noProof="0">
              <a:ln>
                <a:noFill/>
              </a:ln>
              <a:solidFill>
                <a:prstClr val="white"/>
              </a:solidFill>
              <a:effectLst/>
              <a:uLnTx/>
              <a:uFillTx/>
              <a:latin typeface="Berlin Sans FB Demi" panose="020E0802020502020306" pitchFamily="34" charset="0"/>
              <a:ea typeface="黑体"/>
              <a:cs typeface="+mn-cs"/>
            </a:endParaRPr>
          </a:p>
        </p:txBody>
      </p:sp>
      <p:sp>
        <p:nvSpPr>
          <p:cNvPr id="22" name="矩形 21"/>
          <p:cNvSpPr/>
          <p:nvPr/>
        </p:nvSpPr>
        <p:spPr>
          <a:xfrm>
            <a:off x="43130" y="669715"/>
            <a:ext cx="548227" cy="261610"/>
          </a:xfrm>
          <a:prstGeom prst="rect">
            <a:avLst/>
          </a:prstGeom>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700" b="0" i="0" u="none" strike="noStrike" kern="0" cap="none" spc="0" normalizeH="0" baseline="0" noProof="0">
                <a:ln>
                  <a:noFill/>
                </a:ln>
                <a:solidFill>
                  <a:prstClr val="white"/>
                </a:solidFill>
                <a:effectLst/>
                <a:uLnTx/>
                <a:uFillTx/>
                <a:latin typeface="Berlin Sans FB Demi" panose="020E0802020502020306" pitchFamily="34" charset="0"/>
                <a:ea typeface="黑体"/>
                <a:cs typeface="+mn-cs"/>
              </a:rPr>
              <a:t>PART</a:t>
            </a:r>
            <a:endParaRPr kumimoji="0" lang="zh-CN" altLang="en-US" sz="1700" b="0" i="0" u="none" strike="noStrike" kern="0" cap="none" spc="0" normalizeH="0" baseline="0" noProof="0">
              <a:ln>
                <a:noFill/>
              </a:ln>
              <a:solidFill>
                <a:prstClr val="white"/>
              </a:solidFill>
              <a:effectLst/>
              <a:uLnTx/>
              <a:uFillTx/>
              <a:latin typeface="Berlin Sans FB Demi" panose="020E0802020502020306" pitchFamily="34" charset="0"/>
              <a:ea typeface="黑体"/>
              <a:cs typeface="+mn-cs"/>
            </a:endParaRPr>
          </a:p>
        </p:txBody>
      </p:sp>
    </p:spTree>
    <p:extLst>
      <p:ext uri="{BB962C8B-B14F-4D97-AF65-F5344CB8AC3E}">
        <p14:creationId xmlns:p14="http://schemas.microsoft.com/office/powerpoint/2010/main" val="2307181556"/>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809" y="1094215"/>
            <a:ext cx="8640381" cy="5287113"/>
          </a:xfrm>
          <a:prstGeom prst="rect">
            <a:avLst/>
          </a:prstGeom>
        </p:spPr>
      </p:pic>
      <p:sp>
        <p:nvSpPr>
          <p:cNvPr id="14" name="矩形 13"/>
          <p:cNvSpPr/>
          <p:nvPr/>
        </p:nvSpPr>
        <p:spPr>
          <a:xfrm>
            <a:off x="914695" y="308399"/>
            <a:ext cx="3578224" cy="584775"/>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3200" b="0" i="0" u="none" strike="noStrike" kern="1200" cap="none" spc="0" normalizeH="0" baseline="0" noProof="0">
                <a:ln>
                  <a:noFill/>
                </a:ln>
                <a:solidFill>
                  <a:srgbClr val="1557AE"/>
                </a:solidFill>
                <a:effectLst/>
                <a:uLnTx/>
                <a:uFillTx/>
                <a:latin typeface="Arial" panose="020B0604020202020204" pitchFamily="34" charset="0"/>
                <a:ea typeface="宋体" pitchFamily="2" charset="-122"/>
                <a:cs typeface="Arial" panose="020B0604020202020204" pitchFamily="34" charset="0"/>
              </a:rPr>
              <a:t>Adversarial search</a:t>
            </a:r>
          </a:p>
        </p:txBody>
      </p:sp>
      <p:sp>
        <p:nvSpPr>
          <p:cNvPr id="15" name="流程图: 过程 14"/>
          <p:cNvSpPr/>
          <p:nvPr/>
        </p:nvSpPr>
        <p:spPr>
          <a:xfrm rot="5400000">
            <a:off x="-47062" y="263186"/>
            <a:ext cx="739101" cy="644980"/>
          </a:xfrm>
          <a:prstGeom prst="flowChartProcess">
            <a:avLst/>
          </a:prstGeom>
          <a:solidFill>
            <a:srgbClr val="1557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Calibri"/>
              <a:ea typeface="等线" panose="02010600030101010101" pitchFamily="2" charset="-122"/>
              <a:cs typeface="+mn-cs"/>
            </a:endParaRPr>
          </a:p>
        </p:txBody>
      </p:sp>
      <p:sp>
        <p:nvSpPr>
          <p:cNvPr id="16" name="矩形 15"/>
          <p:cNvSpPr/>
          <p:nvPr/>
        </p:nvSpPr>
        <p:spPr>
          <a:xfrm>
            <a:off x="43130" y="669715"/>
            <a:ext cx="548227" cy="261610"/>
          </a:xfrm>
          <a:prstGeom prst="rect">
            <a:avLst/>
          </a:prstGeom>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700" b="0" i="0" u="none" strike="noStrike" kern="0" cap="none" spc="0" normalizeH="0" baseline="0" noProof="0">
                <a:ln>
                  <a:noFill/>
                </a:ln>
                <a:solidFill>
                  <a:prstClr val="white"/>
                </a:solidFill>
                <a:effectLst/>
                <a:uLnTx/>
                <a:uFillTx/>
                <a:latin typeface="Berlin Sans FB Demi" panose="020E0802020502020306" pitchFamily="34" charset="0"/>
                <a:ea typeface="黑体"/>
                <a:cs typeface="+mn-cs"/>
              </a:rPr>
              <a:t>PART</a:t>
            </a:r>
            <a:endParaRPr kumimoji="0" lang="zh-CN" altLang="en-US" sz="1700" b="0" i="0" u="none" strike="noStrike" kern="0" cap="none" spc="0" normalizeH="0" baseline="0" noProof="0">
              <a:ln>
                <a:noFill/>
              </a:ln>
              <a:solidFill>
                <a:prstClr val="white"/>
              </a:solidFill>
              <a:effectLst/>
              <a:uLnTx/>
              <a:uFillTx/>
              <a:latin typeface="Berlin Sans FB Demi" panose="020E0802020502020306" pitchFamily="34" charset="0"/>
              <a:ea typeface="黑体"/>
              <a:cs typeface="+mn-cs"/>
            </a:endParaRPr>
          </a:p>
        </p:txBody>
      </p:sp>
      <p:sp>
        <p:nvSpPr>
          <p:cNvPr id="17" name="矩形 16"/>
          <p:cNvSpPr/>
          <p:nvPr/>
        </p:nvSpPr>
        <p:spPr>
          <a:xfrm>
            <a:off x="-36512" y="145115"/>
            <a:ext cx="829023" cy="52322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0" cap="none" spc="0" normalizeH="0" baseline="0" noProof="0">
                <a:ln>
                  <a:noFill/>
                </a:ln>
                <a:solidFill>
                  <a:prstClr val="white"/>
                </a:solidFill>
                <a:effectLst/>
                <a:uLnTx/>
                <a:uFillTx/>
                <a:latin typeface="Broadway" panose="04040905080B02020502" pitchFamily="82" charset="0"/>
                <a:ea typeface="黑体"/>
                <a:cs typeface="+mn-cs"/>
              </a:rPr>
              <a:t>4.2</a:t>
            </a:r>
            <a:endParaRPr kumimoji="0" lang="zh-CN" altLang="en-US" sz="2800" b="0" i="0" u="none" strike="noStrike" kern="0" cap="none" spc="0" normalizeH="0" baseline="0" noProof="0">
              <a:ln>
                <a:noFill/>
              </a:ln>
              <a:solidFill>
                <a:prstClr val="white"/>
              </a:solidFill>
              <a:effectLst/>
              <a:uLnTx/>
              <a:uFillTx/>
              <a:latin typeface="Broadway" panose="04040905080B02020502" pitchFamily="82" charset="0"/>
              <a:ea typeface="黑体"/>
              <a:cs typeface="+mn-cs"/>
            </a:endParaRPr>
          </a:p>
        </p:txBody>
      </p:sp>
      <p:sp>
        <p:nvSpPr>
          <p:cNvPr id="18" name="矩形 17"/>
          <p:cNvSpPr/>
          <p:nvPr/>
        </p:nvSpPr>
        <p:spPr>
          <a:xfrm>
            <a:off x="43130" y="669715"/>
            <a:ext cx="548227" cy="261610"/>
          </a:xfrm>
          <a:prstGeom prst="rect">
            <a:avLst/>
          </a:prstGeom>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700" b="0" i="0" u="none" strike="noStrike" kern="0" cap="none" spc="0" normalizeH="0" baseline="0" noProof="0">
                <a:ln>
                  <a:noFill/>
                </a:ln>
                <a:solidFill>
                  <a:prstClr val="white"/>
                </a:solidFill>
                <a:effectLst/>
                <a:uLnTx/>
                <a:uFillTx/>
                <a:latin typeface="Berlin Sans FB Demi" panose="020E0802020502020306" pitchFamily="34" charset="0"/>
                <a:ea typeface="黑体"/>
                <a:cs typeface="+mn-cs"/>
              </a:rPr>
              <a:t>PART</a:t>
            </a:r>
            <a:endParaRPr kumimoji="0" lang="zh-CN" altLang="en-US" sz="1700" b="0" i="0" u="none" strike="noStrike" kern="0" cap="none" spc="0" normalizeH="0" baseline="0" noProof="0">
              <a:ln>
                <a:noFill/>
              </a:ln>
              <a:solidFill>
                <a:prstClr val="white"/>
              </a:solidFill>
              <a:effectLst/>
              <a:uLnTx/>
              <a:uFillTx/>
              <a:latin typeface="Berlin Sans FB Demi" panose="020E0802020502020306" pitchFamily="34" charset="0"/>
              <a:ea typeface="黑体"/>
              <a:cs typeface="+mn-cs"/>
            </a:endParaRPr>
          </a:p>
        </p:txBody>
      </p:sp>
      <p:sp>
        <p:nvSpPr>
          <p:cNvPr id="19" name="矩形 18"/>
          <p:cNvSpPr/>
          <p:nvPr/>
        </p:nvSpPr>
        <p:spPr>
          <a:xfrm>
            <a:off x="43130" y="669715"/>
            <a:ext cx="548227" cy="261610"/>
          </a:xfrm>
          <a:prstGeom prst="rect">
            <a:avLst/>
          </a:prstGeom>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700" b="0" i="0" u="none" strike="noStrike" kern="0" cap="none" spc="0" normalizeH="0" baseline="0" noProof="0">
                <a:ln>
                  <a:noFill/>
                </a:ln>
                <a:solidFill>
                  <a:prstClr val="white"/>
                </a:solidFill>
                <a:effectLst/>
                <a:uLnTx/>
                <a:uFillTx/>
                <a:latin typeface="Berlin Sans FB Demi" panose="020E0802020502020306" pitchFamily="34" charset="0"/>
                <a:ea typeface="黑体"/>
                <a:cs typeface="+mn-cs"/>
              </a:rPr>
              <a:t>PART</a:t>
            </a:r>
            <a:endParaRPr kumimoji="0" lang="zh-CN" altLang="en-US" sz="1700" b="0" i="0" u="none" strike="noStrike" kern="0" cap="none" spc="0" normalizeH="0" baseline="0" noProof="0">
              <a:ln>
                <a:noFill/>
              </a:ln>
              <a:solidFill>
                <a:prstClr val="white"/>
              </a:solidFill>
              <a:effectLst/>
              <a:uLnTx/>
              <a:uFillTx/>
              <a:latin typeface="Berlin Sans FB Demi" panose="020E0802020502020306" pitchFamily="34" charset="0"/>
              <a:ea typeface="黑体"/>
              <a:cs typeface="+mn-cs"/>
            </a:endParaRPr>
          </a:p>
        </p:txBody>
      </p:sp>
    </p:spTree>
    <p:extLst>
      <p:ext uri="{BB962C8B-B14F-4D97-AF65-F5344CB8AC3E}">
        <p14:creationId xmlns:p14="http://schemas.microsoft.com/office/powerpoint/2010/main" val="701781323"/>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914695" y="308399"/>
            <a:ext cx="1906291" cy="523220"/>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800" b="0" i="0" u="none" strike="noStrike" kern="1200" cap="none" spc="0" normalizeH="0" baseline="0" noProof="0" dirty="0">
                <a:ln>
                  <a:noFill/>
                </a:ln>
                <a:solidFill>
                  <a:srgbClr val="1557AE"/>
                </a:solidFill>
                <a:effectLst/>
                <a:uLnTx/>
                <a:uFillTx/>
                <a:latin typeface="Arial" panose="020B0604020202020204" pitchFamily="34" charset="0"/>
                <a:ea typeface="宋体" pitchFamily="2" charset="-122"/>
                <a:cs typeface="Arial" panose="020B0604020202020204" pitchFamily="34" charset="0"/>
              </a:rPr>
              <a:t>Reasoning</a:t>
            </a:r>
          </a:p>
        </p:txBody>
      </p:sp>
      <p:sp>
        <p:nvSpPr>
          <p:cNvPr id="13" name="内容占位符 2"/>
          <p:cNvSpPr txBox="1">
            <a:spLocks/>
          </p:cNvSpPr>
          <p:nvPr/>
        </p:nvSpPr>
        <p:spPr>
          <a:xfrm>
            <a:off x="464771" y="1411695"/>
            <a:ext cx="8580077" cy="830997"/>
          </a:xfrm>
          <a:prstGeom prst="rect">
            <a:avLst/>
          </a:prstGeom>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marR="0" lvl="0" indent="-342900" algn="l" defTabSz="914400" rtl="0" eaLnBrk="1" fontAlgn="base" latinLnBrk="0" hangingPunct="1">
              <a:lnSpc>
                <a:spcPct val="100000"/>
              </a:lnSpc>
              <a:spcBef>
                <a:spcPct val="0"/>
              </a:spcBef>
              <a:spcAft>
                <a:spcPct val="0"/>
              </a:spcAft>
              <a:buClr>
                <a:srgbClr val="5B9BD5">
                  <a:lumMod val="50000"/>
                </a:srgbClr>
              </a:buClr>
              <a:buSzTx/>
              <a:buFont typeface="Wingdings" panose="05000000000000000000" pitchFamily="2" charset="2"/>
              <a:buChar char="n"/>
              <a:tabLst/>
              <a:defRPr/>
            </a:pPr>
            <a:r>
              <a:rPr lang="en-US" altLang="zh-CN" sz="2400" b="1" dirty="0">
                <a:solidFill>
                  <a:prstClr val="black"/>
                </a:solidFill>
                <a:latin typeface="Arial" panose="020B0604020202020204" pitchFamily="34" charset="0"/>
                <a:ea typeface="宋体" pitchFamily="2" charset="-122"/>
              </a:rPr>
              <a:t>Reasoning</a:t>
            </a:r>
            <a:r>
              <a:rPr kumimoji="0" lang="en-US" altLang="zh-CN" sz="2400" b="0" i="0" u="none" strike="noStrike" kern="1200" cap="none" spc="0" normalizeH="0" baseline="0" noProof="0" dirty="0">
                <a:ln>
                  <a:noFill/>
                </a:ln>
                <a:solidFill>
                  <a:prstClr val="black"/>
                </a:solidFill>
                <a:effectLst/>
                <a:uLnTx/>
                <a:uFillTx/>
                <a:latin typeface="Arial" panose="020B0604020202020204" pitchFamily="34" charset="0"/>
                <a:ea typeface="宋体" pitchFamily="2" charset="-122"/>
                <a:cs typeface="+mn-cs"/>
              </a:rPr>
              <a:t> is the drawing of inference or conclusion from </a:t>
            </a:r>
            <a:r>
              <a:rPr lang="en-US" altLang="zh-CN" sz="2400" dirty="0">
                <a:solidFill>
                  <a:prstClr val="black"/>
                </a:solidFill>
                <a:latin typeface="Arial" panose="020B0604020202020204" pitchFamily="34" charset="0"/>
                <a:ea typeface="宋体" pitchFamily="2" charset="-122"/>
              </a:rPr>
              <a:t>known or assumed facts.</a:t>
            </a:r>
            <a:endParaRPr kumimoji="0" lang="en-US" altLang="en-GB" sz="2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4" name="内容占位符 2"/>
          <p:cNvSpPr txBox="1">
            <a:spLocks/>
          </p:cNvSpPr>
          <p:nvPr/>
        </p:nvSpPr>
        <p:spPr>
          <a:xfrm>
            <a:off x="464771" y="4495287"/>
            <a:ext cx="9381071" cy="400110"/>
          </a:xfrm>
          <a:prstGeom prst="rect">
            <a:avLst/>
          </a:prstGeom>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marR="0" lvl="0" indent="-342900" algn="l" defTabSz="914400" rtl="0" eaLnBrk="1" fontAlgn="base" latinLnBrk="0" hangingPunct="1">
              <a:lnSpc>
                <a:spcPct val="100000"/>
              </a:lnSpc>
              <a:spcBef>
                <a:spcPct val="0"/>
              </a:spcBef>
              <a:spcAft>
                <a:spcPct val="0"/>
              </a:spcAft>
              <a:buClr>
                <a:srgbClr val="5B9BD5">
                  <a:lumMod val="50000"/>
                </a:srgbClr>
              </a:buClr>
              <a:buSzTx/>
              <a:buFont typeface="Wingdings" panose="05000000000000000000" pitchFamily="2" charset="2"/>
              <a:buChar char="n"/>
              <a:tabLst/>
              <a:defRPr/>
            </a:pPr>
            <a:endParaRPr kumimoji="0" lang="en-US" altLang="zh-CN" sz="2000" b="1" i="0" u="none" strike="noStrike" kern="1200" cap="none" spc="0" normalizeH="0" baseline="0" noProof="0" dirty="0">
              <a:ln>
                <a:noFill/>
              </a:ln>
              <a:solidFill>
                <a:prstClr val="black"/>
              </a:solidFill>
              <a:effectLst/>
              <a:uLnTx/>
              <a:uFillTx/>
              <a:latin typeface="Arial" panose="020B0604020202020204" pitchFamily="34" charset="0"/>
              <a:ea typeface="宋体" pitchFamily="2" charset="-122"/>
              <a:cs typeface="+mn-cs"/>
            </a:endParaRPr>
          </a:p>
        </p:txBody>
      </p:sp>
      <p:sp>
        <p:nvSpPr>
          <p:cNvPr id="2" name="文本框 1"/>
          <p:cNvSpPr txBox="1"/>
          <p:nvPr/>
        </p:nvSpPr>
        <p:spPr>
          <a:xfrm>
            <a:off x="464771" y="2791692"/>
            <a:ext cx="7835663" cy="2677656"/>
          </a:xfrm>
          <a:prstGeom prst="rect">
            <a:avLst/>
          </a:prstGeom>
          <a:noFill/>
        </p:spPr>
        <p:txBody>
          <a:bodyPr wrap="square" rtlCol="0">
            <a:spAutoFit/>
          </a:bodyPr>
          <a:lstStyle/>
          <a:p>
            <a:pPr marL="342900" marR="0" lvl="0" indent="-342900" algn="l" defTabSz="914400" rtl="0" eaLnBrk="0" fontAlgn="base" latinLnBrk="0" hangingPunct="0">
              <a:lnSpc>
                <a:spcPct val="100000"/>
              </a:lnSpc>
              <a:spcBef>
                <a:spcPct val="0"/>
              </a:spcBef>
              <a:spcAft>
                <a:spcPct val="0"/>
              </a:spcAft>
              <a:buClr>
                <a:srgbClr val="5B9BD5">
                  <a:lumMod val="50000"/>
                </a:srgbClr>
              </a:buClr>
              <a:buSzTx/>
              <a:buFont typeface="Wingdings" panose="05000000000000000000" pitchFamily="2" charset="2"/>
              <a:buChar char="n"/>
              <a:tabLst/>
              <a:defRPr/>
            </a:pPr>
            <a:r>
              <a:rPr kumimoji="0" lang="en-US" altLang="zh-CN" sz="2400" b="1" i="0" u="none" strike="noStrike" kern="1200" cap="none" spc="0" normalizeH="0" baseline="0" noProof="0" dirty="0">
                <a:ln>
                  <a:noFill/>
                </a:ln>
                <a:solidFill>
                  <a:prstClr val="black"/>
                </a:solidFill>
                <a:effectLst/>
                <a:uLnTx/>
                <a:uFillTx/>
                <a:latin typeface="Arial" panose="020B0604020202020204" pitchFamily="34" charset="0"/>
                <a:ea typeface="宋体" pitchFamily="2" charset="-122"/>
                <a:cs typeface="+mn-cs"/>
              </a:rPr>
              <a:t>Two types:</a:t>
            </a:r>
          </a:p>
          <a:p>
            <a:pPr marL="800100" marR="0" lvl="1" indent="-342900" algn="l" defTabSz="914400" rtl="0" eaLnBrk="0" fontAlgn="base" latinLnBrk="0" hangingPunct="0">
              <a:lnSpc>
                <a:spcPct val="100000"/>
              </a:lnSpc>
              <a:spcBef>
                <a:spcPct val="0"/>
              </a:spcBef>
              <a:spcAft>
                <a:spcPct val="0"/>
              </a:spcAft>
              <a:buClr>
                <a:srgbClr val="5B9BD5">
                  <a:lumMod val="50000"/>
                </a:srgbClr>
              </a:buClr>
              <a:buSzTx/>
              <a:buFont typeface="+mj-lt"/>
              <a:buAutoNum type="arabicPeriod"/>
              <a:tabLst/>
              <a:defRPr/>
            </a:pPr>
            <a:r>
              <a:rPr kumimoji="0" lang="en-US" altLang="zh-CN" sz="2400" b="0" i="0" u="none" strike="noStrike" kern="1200" cap="none" spc="0" normalizeH="0" baseline="0" noProof="0" dirty="0">
                <a:ln>
                  <a:noFill/>
                </a:ln>
                <a:solidFill>
                  <a:prstClr val="black"/>
                </a:solidFill>
                <a:effectLst/>
                <a:uLnTx/>
                <a:uFillTx/>
                <a:latin typeface="Arial" panose="020B0604020202020204" pitchFamily="34" charset="0"/>
                <a:ea typeface="宋体" pitchFamily="2" charset="-122"/>
                <a:cs typeface="+mn-cs"/>
              </a:rPr>
              <a:t>Deduction</a:t>
            </a:r>
          </a:p>
          <a:p>
            <a:pPr lvl="2" eaLnBrk="0" fontAlgn="base" hangingPunct="0">
              <a:spcBef>
                <a:spcPct val="0"/>
              </a:spcBef>
              <a:spcAft>
                <a:spcPct val="0"/>
              </a:spcAft>
              <a:buClr>
                <a:srgbClr val="5B9BD5">
                  <a:lumMod val="50000"/>
                </a:srgbClr>
              </a:buClr>
              <a:defRPr/>
            </a:pPr>
            <a:r>
              <a:rPr lang="en-US" altLang="zh-CN" sz="2400" dirty="0"/>
              <a:t>making an inference based on widely accepted facts or premises</a:t>
            </a:r>
            <a:endParaRPr kumimoji="0" lang="en-US" altLang="zh-CN" sz="2400" b="0" i="0" u="none" strike="noStrike" kern="1200" cap="none" spc="0" normalizeH="0" baseline="0" noProof="0" dirty="0">
              <a:ln>
                <a:noFill/>
              </a:ln>
              <a:solidFill>
                <a:prstClr val="black"/>
              </a:solidFill>
              <a:effectLst/>
              <a:uLnTx/>
              <a:uFillTx/>
              <a:latin typeface="Arial" panose="020B0604020202020204" pitchFamily="34" charset="0"/>
              <a:ea typeface="宋体" pitchFamily="2" charset="-122"/>
              <a:cs typeface="+mn-cs"/>
            </a:endParaRPr>
          </a:p>
          <a:p>
            <a:pPr marL="800100" marR="0" lvl="1" indent="-342900" algn="l" defTabSz="914400" rtl="0" eaLnBrk="0" fontAlgn="base" latinLnBrk="0" hangingPunct="0">
              <a:lnSpc>
                <a:spcPct val="100000"/>
              </a:lnSpc>
              <a:spcBef>
                <a:spcPct val="0"/>
              </a:spcBef>
              <a:spcAft>
                <a:spcPct val="0"/>
              </a:spcAft>
              <a:buClr>
                <a:srgbClr val="5B9BD5">
                  <a:lumMod val="50000"/>
                </a:srgbClr>
              </a:buClr>
              <a:buSzTx/>
              <a:buFont typeface="+mj-lt"/>
              <a:buAutoNum type="arabicPeriod"/>
              <a:tabLst/>
              <a:defRPr/>
            </a:pPr>
            <a:r>
              <a:rPr kumimoji="0" lang="en-US" altLang="zh-CN" sz="2400" b="0" i="0" u="none" strike="noStrike" kern="1200" cap="none" spc="0" normalizeH="0" baseline="0" noProof="0" dirty="0">
                <a:ln>
                  <a:noFill/>
                </a:ln>
                <a:solidFill>
                  <a:prstClr val="black"/>
                </a:solidFill>
                <a:effectLst/>
                <a:uLnTx/>
                <a:uFillTx/>
                <a:latin typeface="Arial" panose="020B0604020202020204" pitchFamily="34" charset="0"/>
                <a:ea typeface="宋体" pitchFamily="2" charset="-122"/>
                <a:cs typeface="+mn-cs"/>
              </a:rPr>
              <a:t>Induction</a:t>
            </a:r>
          </a:p>
          <a:p>
            <a:pPr lvl="2" eaLnBrk="0" fontAlgn="base" hangingPunct="0">
              <a:spcBef>
                <a:spcPct val="0"/>
              </a:spcBef>
              <a:spcAft>
                <a:spcPct val="0"/>
              </a:spcAft>
              <a:buClr>
                <a:srgbClr val="5B9BD5">
                  <a:lumMod val="50000"/>
                </a:srgbClr>
              </a:buClr>
              <a:defRPr/>
            </a:pPr>
            <a:r>
              <a:rPr lang="en-US" altLang="zh-CN" sz="2400" dirty="0"/>
              <a:t>making an inference based on an observation, often of a sample</a:t>
            </a:r>
            <a:endParaRPr kumimoji="0" lang="en-US" altLang="zh-CN" sz="2400" b="0" i="0" u="none" strike="noStrike" kern="1200" cap="none" spc="0" normalizeH="0" baseline="0" noProof="0" dirty="0">
              <a:ln>
                <a:noFill/>
              </a:ln>
              <a:solidFill>
                <a:prstClr val="black"/>
              </a:solidFill>
              <a:effectLst/>
              <a:uLnTx/>
              <a:uFillTx/>
              <a:latin typeface="Arial" panose="020B0604020202020204" pitchFamily="34" charset="0"/>
              <a:ea typeface="宋体" pitchFamily="2" charset="-122"/>
              <a:cs typeface="+mn-cs"/>
            </a:endParaRPr>
          </a:p>
        </p:txBody>
      </p:sp>
      <p:sp>
        <p:nvSpPr>
          <p:cNvPr id="15" name="流程图: 过程 14"/>
          <p:cNvSpPr/>
          <p:nvPr/>
        </p:nvSpPr>
        <p:spPr>
          <a:xfrm rot="5400000">
            <a:off x="-47062" y="263186"/>
            <a:ext cx="739101" cy="644980"/>
          </a:xfrm>
          <a:prstGeom prst="flowChartProcess">
            <a:avLst/>
          </a:prstGeom>
          <a:solidFill>
            <a:srgbClr val="1557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Calibri"/>
              <a:ea typeface="等线" panose="02010600030101010101" pitchFamily="2" charset="-122"/>
              <a:cs typeface="+mn-cs"/>
            </a:endParaRPr>
          </a:p>
        </p:txBody>
      </p:sp>
      <p:sp>
        <p:nvSpPr>
          <p:cNvPr id="16" name="矩形 15"/>
          <p:cNvSpPr/>
          <p:nvPr/>
        </p:nvSpPr>
        <p:spPr>
          <a:xfrm>
            <a:off x="43130" y="669715"/>
            <a:ext cx="548227" cy="261610"/>
          </a:xfrm>
          <a:prstGeom prst="rect">
            <a:avLst/>
          </a:prstGeom>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700" b="0" i="0" u="none" strike="noStrike" kern="0" cap="none" spc="0" normalizeH="0" baseline="0" noProof="0">
                <a:ln>
                  <a:noFill/>
                </a:ln>
                <a:solidFill>
                  <a:prstClr val="white"/>
                </a:solidFill>
                <a:effectLst/>
                <a:uLnTx/>
                <a:uFillTx/>
                <a:latin typeface="Berlin Sans FB Demi" panose="020E0802020502020306" pitchFamily="34" charset="0"/>
                <a:ea typeface="黑体"/>
                <a:cs typeface="+mn-cs"/>
              </a:rPr>
              <a:t>PART</a:t>
            </a:r>
            <a:endParaRPr kumimoji="0" lang="zh-CN" altLang="en-US" sz="1700" b="0" i="0" u="none" strike="noStrike" kern="0" cap="none" spc="0" normalizeH="0" baseline="0" noProof="0">
              <a:ln>
                <a:noFill/>
              </a:ln>
              <a:solidFill>
                <a:prstClr val="white"/>
              </a:solidFill>
              <a:effectLst/>
              <a:uLnTx/>
              <a:uFillTx/>
              <a:latin typeface="Berlin Sans FB Demi" panose="020E0802020502020306" pitchFamily="34" charset="0"/>
              <a:ea typeface="黑体"/>
              <a:cs typeface="+mn-cs"/>
            </a:endParaRPr>
          </a:p>
        </p:txBody>
      </p:sp>
      <p:sp>
        <p:nvSpPr>
          <p:cNvPr id="17" name="矩形 16"/>
          <p:cNvSpPr/>
          <p:nvPr/>
        </p:nvSpPr>
        <p:spPr>
          <a:xfrm>
            <a:off x="-108520" y="145115"/>
            <a:ext cx="829023" cy="52322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0" cap="none" spc="0" normalizeH="0" baseline="0" noProof="0" dirty="0">
                <a:ln>
                  <a:noFill/>
                </a:ln>
                <a:solidFill>
                  <a:prstClr val="white"/>
                </a:solidFill>
                <a:effectLst/>
                <a:uLnTx/>
                <a:uFillTx/>
                <a:latin typeface="Broadway" panose="04040905080B02020502" pitchFamily="82" charset="0"/>
                <a:ea typeface="黑体"/>
                <a:cs typeface="+mn-cs"/>
              </a:rPr>
              <a:t>4.3</a:t>
            </a:r>
            <a:endParaRPr kumimoji="0" lang="zh-CN" altLang="en-US" sz="2800" b="0" i="0" u="none" strike="noStrike" kern="0" cap="none" spc="0" normalizeH="0" baseline="0" noProof="0" dirty="0">
              <a:ln>
                <a:noFill/>
              </a:ln>
              <a:solidFill>
                <a:prstClr val="white"/>
              </a:solidFill>
              <a:effectLst/>
              <a:uLnTx/>
              <a:uFillTx/>
              <a:latin typeface="Broadway" panose="04040905080B02020502" pitchFamily="82" charset="0"/>
              <a:ea typeface="黑体"/>
              <a:cs typeface="+mn-cs"/>
            </a:endParaRPr>
          </a:p>
        </p:txBody>
      </p:sp>
      <p:sp>
        <p:nvSpPr>
          <p:cNvPr id="18" name="矩形 17"/>
          <p:cNvSpPr/>
          <p:nvPr/>
        </p:nvSpPr>
        <p:spPr>
          <a:xfrm>
            <a:off x="43130" y="669715"/>
            <a:ext cx="548227" cy="261610"/>
          </a:xfrm>
          <a:prstGeom prst="rect">
            <a:avLst/>
          </a:prstGeom>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700" b="0" i="0" u="none" strike="noStrike" kern="0" cap="none" spc="0" normalizeH="0" baseline="0" noProof="0">
                <a:ln>
                  <a:noFill/>
                </a:ln>
                <a:solidFill>
                  <a:prstClr val="white"/>
                </a:solidFill>
                <a:effectLst/>
                <a:uLnTx/>
                <a:uFillTx/>
                <a:latin typeface="Berlin Sans FB Demi" panose="020E0802020502020306" pitchFamily="34" charset="0"/>
                <a:ea typeface="黑体"/>
                <a:cs typeface="+mn-cs"/>
              </a:rPr>
              <a:t>PART</a:t>
            </a:r>
            <a:endParaRPr kumimoji="0" lang="zh-CN" altLang="en-US" sz="1700" b="0" i="0" u="none" strike="noStrike" kern="0" cap="none" spc="0" normalizeH="0" baseline="0" noProof="0">
              <a:ln>
                <a:noFill/>
              </a:ln>
              <a:solidFill>
                <a:prstClr val="white"/>
              </a:solidFill>
              <a:effectLst/>
              <a:uLnTx/>
              <a:uFillTx/>
              <a:latin typeface="Berlin Sans FB Demi" panose="020E0802020502020306" pitchFamily="34" charset="0"/>
              <a:ea typeface="黑体"/>
              <a:cs typeface="+mn-cs"/>
            </a:endParaRPr>
          </a:p>
        </p:txBody>
      </p:sp>
      <p:sp>
        <p:nvSpPr>
          <p:cNvPr id="19" name="矩形 18"/>
          <p:cNvSpPr/>
          <p:nvPr/>
        </p:nvSpPr>
        <p:spPr>
          <a:xfrm>
            <a:off x="43130" y="669715"/>
            <a:ext cx="548227" cy="261610"/>
          </a:xfrm>
          <a:prstGeom prst="rect">
            <a:avLst/>
          </a:prstGeom>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700" b="0" i="0" u="none" strike="noStrike" kern="0" cap="none" spc="0" normalizeH="0" baseline="0" noProof="0">
                <a:ln>
                  <a:noFill/>
                </a:ln>
                <a:solidFill>
                  <a:prstClr val="white"/>
                </a:solidFill>
                <a:effectLst/>
                <a:uLnTx/>
                <a:uFillTx/>
                <a:latin typeface="Berlin Sans FB Demi" panose="020E0802020502020306" pitchFamily="34" charset="0"/>
                <a:ea typeface="黑体"/>
                <a:cs typeface="+mn-cs"/>
              </a:rPr>
              <a:t>PART</a:t>
            </a:r>
            <a:endParaRPr kumimoji="0" lang="zh-CN" altLang="en-US" sz="1700" b="0" i="0" u="none" strike="noStrike" kern="0" cap="none" spc="0" normalizeH="0" baseline="0" noProof="0">
              <a:ln>
                <a:noFill/>
              </a:ln>
              <a:solidFill>
                <a:prstClr val="white"/>
              </a:solidFill>
              <a:effectLst/>
              <a:uLnTx/>
              <a:uFillTx/>
              <a:latin typeface="Berlin Sans FB Demi" panose="020E0802020502020306" pitchFamily="34" charset="0"/>
              <a:ea typeface="黑体"/>
              <a:cs typeface="+mn-cs"/>
            </a:endParaRPr>
          </a:p>
        </p:txBody>
      </p:sp>
    </p:spTree>
    <p:extLst>
      <p:ext uri="{BB962C8B-B14F-4D97-AF65-F5344CB8AC3E}">
        <p14:creationId xmlns:p14="http://schemas.microsoft.com/office/powerpoint/2010/main" val="3247174908"/>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914695" y="308399"/>
            <a:ext cx="1906291" cy="523220"/>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800" b="0" i="0" u="none" strike="noStrike" kern="1200" cap="none" spc="0" normalizeH="0" baseline="0" noProof="0" dirty="0">
                <a:ln>
                  <a:noFill/>
                </a:ln>
                <a:solidFill>
                  <a:srgbClr val="1557AE"/>
                </a:solidFill>
                <a:effectLst/>
                <a:uLnTx/>
                <a:uFillTx/>
                <a:latin typeface="Arial" panose="020B0604020202020204" pitchFamily="34" charset="0"/>
                <a:ea typeface="宋体" pitchFamily="2" charset="-122"/>
                <a:cs typeface="Arial" panose="020B0604020202020204" pitchFamily="34" charset="0"/>
              </a:rPr>
              <a:t>Reasoning</a:t>
            </a:r>
          </a:p>
        </p:txBody>
      </p:sp>
      <p:sp>
        <p:nvSpPr>
          <p:cNvPr id="13" name="内容占位符 2"/>
          <p:cNvSpPr txBox="1">
            <a:spLocks/>
          </p:cNvSpPr>
          <p:nvPr/>
        </p:nvSpPr>
        <p:spPr>
          <a:xfrm>
            <a:off x="464771" y="1411695"/>
            <a:ext cx="8580077" cy="830997"/>
          </a:xfrm>
          <a:prstGeom prst="rect">
            <a:avLst/>
          </a:prstGeom>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lvl="0" indent="-342900" fontAlgn="base">
              <a:lnSpc>
                <a:spcPct val="100000"/>
              </a:lnSpc>
              <a:spcBef>
                <a:spcPct val="0"/>
              </a:spcBef>
              <a:spcAft>
                <a:spcPct val="0"/>
              </a:spcAft>
              <a:buClr>
                <a:srgbClr val="5B9BD5">
                  <a:lumMod val="50000"/>
                </a:srgbClr>
              </a:buClr>
              <a:buFont typeface="Wingdings" panose="05000000000000000000" pitchFamily="2" charset="2"/>
              <a:buChar char="n"/>
              <a:defRPr/>
            </a:pPr>
            <a:r>
              <a:rPr lang="en-US" altLang="zh-CN" sz="2400" b="1" dirty="0">
                <a:solidFill>
                  <a:prstClr val="black"/>
                </a:solidFill>
                <a:latin typeface="Arial" panose="020B0604020202020204" pitchFamily="34" charset="0"/>
                <a:ea typeface="宋体" pitchFamily="2" charset="-122"/>
              </a:rPr>
              <a:t>Semantic network </a:t>
            </a:r>
            <a:r>
              <a:rPr lang="en-US" altLang="zh-CN" sz="2400" dirty="0">
                <a:solidFill>
                  <a:prstClr val="black"/>
                </a:solidFill>
                <a:latin typeface="Arial" panose="020B0604020202020204" pitchFamily="34" charset="0"/>
                <a:ea typeface="宋体" pitchFamily="2" charset="-122"/>
              </a:rPr>
              <a:t>is a graphic notation for representing knowledge in patterns of interconnected nodes.</a:t>
            </a:r>
            <a:endParaRPr kumimoji="0" lang="en-US" altLang="en-GB" sz="2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4" name="内容占位符 2"/>
          <p:cNvSpPr txBox="1">
            <a:spLocks/>
          </p:cNvSpPr>
          <p:nvPr/>
        </p:nvSpPr>
        <p:spPr>
          <a:xfrm>
            <a:off x="464771" y="4495287"/>
            <a:ext cx="9381071" cy="400110"/>
          </a:xfrm>
          <a:prstGeom prst="rect">
            <a:avLst/>
          </a:prstGeom>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marR="0" lvl="0" indent="-342900" algn="l" defTabSz="914400" rtl="0" eaLnBrk="1" fontAlgn="base" latinLnBrk="0" hangingPunct="1">
              <a:lnSpc>
                <a:spcPct val="100000"/>
              </a:lnSpc>
              <a:spcBef>
                <a:spcPct val="0"/>
              </a:spcBef>
              <a:spcAft>
                <a:spcPct val="0"/>
              </a:spcAft>
              <a:buClr>
                <a:srgbClr val="5B9BD5">
                  <a:lumMod val="50000"/>
                </a:srgbClr>
              </a:buClr>
              <a:buSzTx/>
              <a:buFont typeface="Wingdings" panose="05000000000000000000" pitchFamily="2" charset="2"/>
              <a:buChar char="n"/>
              <a:tabLst/>
              <a:defRPr/>
            </a:pPr>
            <a:endParaRPr kumimoji="0" lang="en-US" altLang="zh-CN" sz="2000" b="1" i="0" u="none" strike="noStrike" kern="1200" cap="none" spc="0" normalizeH="0" baseline="0" noProof="0" dirty="0">
              <a:ln>
                <a:noFill/>
              </a:ln>
              <a:solidFill>
                <a:prstClr val="black"/>
              </a:solidFill>
              <a:effectLst/>
              <a:uLnTx/>
              <a:uFillTx/>
              <a:latin typeface="Arial" panose="020B0604020202020204" pitchFamily="34" charset="0"/>
              <a:ea typeface="宋体" pitchFamily="2" charset="-122"/>
              <a:cs typeface="+mn-cs"/>
            </a:endParaRPr>
          </a:p>
        </p:txBody>
      </p:sp>
      <p:sp>
        <p:nvSpPr>
          <p:cNvPr id="15" name="流程图: 过程 14"/>
          <p:cNvSpPr/>
          <p:nvPr/>
        </p:nvSpPr>
        <p:spPr>
          <a:xfrm rot="5400000">
            <a:off x="-47062" y="263186"/>
            <a:ext cx="739101" cy="644980"/>
          </a:xfrm>
          <a:prstGeom prst="flowChartProcess">
            <a:avLst/>
          </a:prstGeom>
          <a:solidFill>
            <a:srgbClr val="1557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Calibri"/>
              <a:ea typeface="等线" panose="02010600030101010101" pitchFamily="2" charset="-122"/>
              <a:cs typeface="+mn-cs"/>
            </a:endParaRPr>
          </a:p>
        </p:txBody>
      </p:sp>
      <p:sp>
        <p:nvSpPr>
          <p:cNvPr id="16" name="矩形 15"/>
          <p:cNvSpPr/>
          <p:nvPr/>
        </p:nvSpPr>
        <p:spPr>
          <a:xfrm>
            <a:off x="43130" y="669715"/>
            <a:ext cx="548227" cy="261610"/>
          </a:xfrm>
          <a:prstGeom prst="rect">
            <a:avLst/>
          </a:prstGeom>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700" b="0" i="0" u="none" strike="noStrike" kern="0" cap="none" spc="0" normalizeH="0" baseline="0" noProof="0">
                <a:ln>
                  <a:noFill/>
                </a:ln>
                <a:solidFill>
                  <a:prstClr val="white"/>
                </a:solidFill>
                <a:effectLst/>
                <a:uLnTx/>
                <a:uFillTx/>
                <a:latin typeface="Berlin Sans FB Demi" panose="020E0802020502020306" pitchFamily="34" charset="0"/>
                <a:ea typeface="黑体"/>
                <a:cs typeface="+mn-cs"/>
              </a:rPr>
              <a:t>PART</a:t>
            </a:r>
            <a:endParaRPr kumimoji="0" lang="zh-CN" altLang="en-US" sz="1700" b="0" i="0" u="none" strike="noStrike" kern="0" cap="none" spc="0" normalizeH="0" baseline="0" noProof="0">
              <a:ln>
                <a:noFill/>
              </a:ln>
              <a:solidFill>
                <a:prstClr val="white"/>
              </a:solidFill>
              <a:effectLst/>
              <a:uLnTx/>
              <a:uFillTx/>
              <a:latin typeface="Berlin Sans FB Demi" panose="020E0802020502020306" pitchFamily="34" charset="0"/>
              <a:ea typeface="黑体"/>
              <a:cs typeface="+mn-cs"/>
            </a:endParaRPr>
          </a:p>
        </p:txBody>
      </p:sp>
      <p:sp>
        <p:nvSpPr>
          <p:cNvPr id="17" name="矩形 16"/>
          <p:cNvSpPr/>
          <p:nvPr/>
        </p:nvSpPr>
        <p:spPr>
          <a:xfrm>
            <a:off x="-108520" y="145115"/>
            <a:ext cx="829023" cy="52322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0" cap="none" spc="0" normalizeH="0" baseline="0" noProof="0" dirty="0">
                <a:ln>
                  <a:noFill/>
                </a:ln>
                <a:solidFill>
                  <a:prstClr val="white"/>
                </a:solidFill>
                <a:effectLst/>
                <a:uLnTx/>
                <a:uFillTx/>
                <a:latin typeface="Broadway" panose="04040905080B02020502" pitchFamily="82" charset="0"/>
                <a:ea typeface="黑体"/>
                <a:cs typeface="+mn-cs"/>
              </a:rPr>
              <a:t>4.3</a:t>
            </a:r>
            <a:endParaRPr kumimoji="0" lang="zh-CN" altLang="en-US" sz="2800" b="0" i="0" u="none" strike="noStrike" kern="0" cap="none" spc="0" normalizeH="0" baseline="0" noProof="0" dirty="0">
              <a:ln>
                <a:noFill/>
              </a:ln>
              <a:solidFill>
                <a:prstClr val="white"/>
              </a:solidFill>
              <a:effectLst/>
              <a:uLnTx/>
              <a:uFillTx/>
              <a:latin typeface="Broadway" panose="04040905080B02020502" pitchFamily="82" charset="0"/>
              <a:ea typeface="黑体"/>
              <a:cs typeface="+mn-cs"/>
            </a:endParaRPr>
          </a:p>
        </p:txBody>
      </p:sp>
      <p:sp>
        <p:nvSpPr>
          <p:cNvPr id="18" name="矩形 17"/>
          <p:cNvSpPr/>
          <p:nvPr/>
        </p:nvSpPr>
        <p:spPr>
          <a:xfrm>
            <a:off x="43130" y="669715"/>
            <a:ext cx="548227" cy="261610"/>
          </a:xfrm>
          <a:prstGeom prst="rect">
            <a:avLst/>
          </a:prstGeom>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700" b="0" i="0" u="none" strike="noStrike" kern="0" cap="none" spc="0" normalizeH="0" baseline="0" noProof="0">
                <a:ln>
                  <a:noFill/>
                </a:ln>
                <a:solidFill>
                  <a:prstClr val="white"/>
                </a:solidFill>
                <a:effectLst/>
                <a:uLnTx/>
                <a:uFillTx/>
                <a:latin typeface="Berlin Sans FB Demi" panose="020E0802020502020306" pitchFamily="34" charset="0"/>
                <a:ea typeface="黑体"/>
                <a:cs typeface="+mn-cs"/>
              </a:rPr>
              <a:t>PART</a:t>
            </a:r>
            <a:endParaRPr kumimoji="0" lang="zh-CN" altLang="en-US" sz="1700" b="0" i="0" u="none" strike="noStrike" kern="0" cap="none" spc="0" normalizeH="0" baseline="0" noProof="0">
              <a:ln>
                <a:noFill/>
              </a:ln>
              <a:solidFill>
                <a:prstClr val="white"/>
              </a:solidFill>
              <a:effectLst/>
              <a:uLnTx/>
              <a:uFillTx/>
              <a:latin typeface="Berlin Sans FB Demi" panose="020E0802020502020306" pitchFamily="34" charset="0"/>
              <a:ea typeface="黑体"/>
              <a:cs typeface="+mn-cs"/>
            </a:endParaRPr>
          </a:p>
        </p:txBody>
      </p:sp>
      <p:sp>
        <p:nvSpPr>
          <p:cNvPr id="19" name="矩形 18"/>
          <p:cNvSpPr/>
          <p:nvPr/>
        </p:nvSpPr>
        <p:spPr>
          <a:xfrm>
            <a:off x="43130" y="669715"/>
            <a:ext cx="548227" cy="261610"/>
          </a:xfrm>
          <a:prstGeom prst="rect">
            <a:avLst/>
          </a:prstGeom>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700" b="0" i="0" u="none" strike="noStrike" kern="0" cap="none" spc="0" normalizeH="0" baseline="0" noProof="0">
                <a:ln>
                  <a:noFill/>
                </a:ln>
                <a:solidFill>
                  <a:prstClr val="white"/>
                </a:solidFill>
                <a:effectLst/>
                <a:uLnTx/>
                <a:uFillTx/>
                <a:latin typeface="Berlin Sans FB Demi" panose="020E0802020502020306" pitchFamily="34" charset="0"/>
                <a:ea typeface="黑体"/>
                <a:cs typeface="+mn-cs"/>
              </a:rPr>
              <a:t>PART</a:t>
            </a:r>
            <a:endParaRPr kumimoji="0" lang="zh-CN" altLang="en-US" sz="1700" b="0" i="0" u="none" strike="noStrike" kern="0" cap="none" spc="0" normalizeH="0" baseline="0" noProof="0">
              <a:ln>
                <a:noFill/>
              </a:ln>
              <a:solidFill>
                <a:prstClr val="white"/>
              </a:solidFill>
              <a:effectLst/>
              <a:uLnTx/>
              <a:uFillTx/>
              <a:latin typeface="Berlin Sans FB Demi" panose="020E0802020502020306" pitchFamily="34" charset="0"/>
              <a:ea typeface="黑体"/>
              <a:cs typeface="+mn-cs"/>
            </a:endParaRPr>
          </a:p>
        </p:txBody>
      </p:sp>
      <p:pic>
        <p:nvPicPr>
          <p:cNvPr id="4" name="图片 3">
            <a:extLst>
              <a:ext uri="{FF2B5EF4-FFF2-40B4-BE49-F238E27FC236}">
                <a16:creationId xmlns:a16="http://schemas.microsoft.com/office/drawing/2014/main" id="{8398FE29-56F1-4FA5-851C-D9CBDA1F46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43137" y="2565160"/>
            <a:ext cx="4657725" cy="2800350"/>
          </a:xfrm>
          <a:prstGeom prst="rect">
            <a:avLst/>
          </a:prstGeom>
        </p:spPr>
      </p:pic>
      <p:sp>
        <p:nvSpPr>
          <p:cNvPr id="20" name="文本框 19">
            <a:extLst>
              <a:ext uri="{FF2B5EF4-FFF2-40B4-BE49-F238E27FC236}">
                <a16:creationId xmlns:a16="http://schemas.microsoft.com/office/drawing/2014/main" id="{107C8169-E24E-4471-9433-BAF9CCD9232C}"/>
              </a:ext>
            </a:extLst>
          </p:cNvPr>
          <p:cNvSpPr txBox="1"/>
          <p:nvPr/>
        </p:nvSpPr>
        <p:spPr>
          <a:xfrm>
            <a:off x="836977" y="5550965"/>
            <a:ext cx="7835663" cy="830997"/>
          </a:xfrm>
          <a:prstGeom prst="rect">
            <a:avLst/>
          </a:prstGeom>
          <a:noFill/>
        </p:spPr>
        <p:txBody>
          <a:bodyPr wrap="square" rtlCol="0">
            <a:spAutoFit/>
          </a:bodyPr>
          <a:lstStyle/>
          <a:p>
            <a:pPr marL="342900" marR="0" lvl="0" indent="-342900" algn="l" defTabSz="914400" rtl="0" eaLnBrk="0" fontAlgn="base" latinLnBrk="0" hangingPunct="0">
              <a:lnSpc>
                <a:spcPct val="100000"/>
              </a:lnSpc>
              <a:spcBef>
                <a:spcPct val="0"/>
              </a:spcBef>
              <a:spcAft>
                <a:spcPct val="0"/>
              </a:spcAft>
              <a:buClr>
                <a:srgbClr val="5B9BD5">
                  <a:lumMod val="50000"/>
                </a:srgbClr>
              </a:buClr>
              <a:buSzTx/>
              <a:buFont typeface="Wingdings" panose="05000000000000000000" pitchFamily="2" charset="2"/>
              <a:buChar char="n"/>
              <a:tabLst/>
              <a:defRPr/>
            </a:pPr>
            <a:r>
              <a:rPr kumimoji="0" lang="en-US" altLang="zh-CN" sz="2400" b="1" i="0" u="none" strike="noStrike" kern="1200" cap="none" spc="0" normalizeH="0" baseline="0" noProof="0" dirty="0">
                <a:ln>
                  <a:noFill/>
                </a:ln>
                <a:solidFill>
                  <a:prstClr val="black"/>
                </a:solidFill>
                <a:effectLst/>
                <a:uLnTx/>
                <a:uFillTx/>
                <a:latin typeface="Arial" panose="020B0604020202020204" pitchFamily="34" charset="0"/>
                <a:ea typeface="宋体" pitchFamily="2" charset="-122"/>
                <a:cs typeface="+mn-cs"/>
              </a:rPr>
              <a:t>Inherit</a:t>
            </a:r>
          </a:p>
          <a:p>
            <a:pPr marL="342900" marR="0" lvl="0" indent="-342900" algn="l" defTabSz="914400" rtl="0" eaLnBrk="0" fontAlgn="base" latinLnBrk="0" hangingPunct="0">
              <a:lnSpc>
                <a:spcPct val="100000"/>
              </a:lnSpc>
              <a:spcBef>
                <a:spcPct val="0"/>
              </a:spcBef>
              <a:spcAft>
                <a:spcPct val="0"/>
              </a:spcAft>
              <a:buClr>
                <a:srgbClr val="5B9BD5">
                  <a:lumMod val="50000"/>
                </a:srgbClr>
              </a:buClr>
              <a:buSzTx/>
              <a:buFont typeface="Wingdings" panose="05000000000000000000" pitchFamily="2" charset="2"/>
              <a:buChar char="n"/>
              <a:tabLst/>
              <a:defRPr/>
            </a:pPr>
            <a:r>
              <a:rPr kumimoji="0" lang="en-US" altLang="zh-CN" sz="2400" b="1" i="0" u="none" strike="noStrike" kern="1200" cap="none" spc="0" normalizeH="0" baseline="0" noProof="0" dirty="0">
                <a:ln>
                  <a:noFill/>
                </a:ln>
                <a:solidFill>
                  <a:prstClr val="black"/>
                </a:solidFill>
                <a:effectLst/>
                <a:uLnTx/>
                <a:uFillTx/>
                <a:latin typeface="Arial" panose="020B0604020202020204" pitchFamily="34" charset="0"/>
                <a:ea typeface="宋体" pitchFamily="2" charset="-122"/>
                <a:cs typeface="+mn-cs"/>
              </a:rPr>
              <a:t>match</a:t>
            </a:r>
            <a:endParaRPr kumimoji="0" lang="en-US" altLang="zh-CN" sz="2400" b="0" i="0" u="none" strike="noStrike" kern="1200" cap="none" spc="0" normalizeH="0" baseline="0" noProof="0" dirty="0">
              <a:ln>
                <a:noFill/>
              </a:ln>
              <a:solidFill>
                <a:prstClr val="black"/>
              </a:solidFill>
              <a:effectLst/>
              <a:uLnTx/>
              <a:uFillTx/>
              <a:latin typeface="Arial" panose="020B0604020202020204" pitchFamily="34" charset="0"/>
              <a:ea typeface="宋体" pitchFamily="2" charset="-122"/>
              <a:cs typeface="+mn-cs"/>
            </a:endParaRPr>
          </a:p>
        </p:txBody>
      </p:sp>
    </p:spTree>
    <p:extLst>
      <p:ext uri="{BB962C8B-B14F-4D97-AF65-F5344CB8AC3E}">
        <p14:creationId xmlns:p14="http://schemas.microsoft.com/office/powerpoint/2010/main" val="1970117250"/>
      </p:ext>
    </p:extLst>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914695" y="308399"/>
            <a:ext cx="1587294" cy="523220"/>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800" b="0" i="0" u="none" strike="noStrike" kern="1200" cap="none" spc="0" normalizeH="0" baseline="0" noProof="0" dirty="0">
                <a:ln>
                  <a:noFill/>
                </a:ln>
                <a:solidFill>
                  <a:srgbClr val="1557AE"/>
                </a:solidFill>
                <a:effectLst/>
                <a:uLnTx/>
                <a:uFillTx/>
                <a:latin typeface="Arial" panose="020B0604020202020204" pitchFamily="34" charset="0"/>
                <a:ea typeface="宋体" pitchFamily="2" charset="-122"/>
                <a:cs typeface="Arial" panose="020B0604020202020204" pitchFamily="34" charset="0"/>
              </a:rPr>
              <a:t>Learning</a:t>
            </a:r>
          </a:p>
        </p:txBody>
      </p:sp>
      <p:sp>
        <p:nvSpPr>
          <p:cNvPr id="8" name="流程图: 过程 7"/>
          <p:cNvSpPr/>
          <p:nvPr/>
        </p:nvSpPr>
        <p:spPr>
          <a:xfrm rot="5400000">
            <a:off x="-47062" y="263186"/>
            <a:ext cx="739101" cy="644980"/>
          </a:xfrm>
          <a:prstGeom prst="flowChartProcess">
            <a:avLst/>
          </a:prstGeom>
          <a:solidFill>
            <a:srgbClr val="1557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Calibri"/>
              <a:ea typeface="等线" panose="02010600030101010101" pitchFamily="2" charset="-122"/>
              <a:cs typeface="+mn-cs"/>
            </a:endParaRPr>
          </a:p>
        </p:txBody>
      </p:sp>
      <p:sp>
        <p:nvSpPr>
          <p:cNvPr id="9" name="矩形 8"/>
          <p:cNvSpPr/>
          <p:nvPr/>
        </p:nvSpPr>
        <p:spPr>
          <a:xfrm>
            <a:off x="43130" y="669715"/>
            <a:ext cx="548227" cy="261610"/>
          </a:xfrm>
          <a:prstGeom prst="rect">
            <a:avLst/>
          </a:prstGeom>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700" b="0" i="0" u="none" strike="noStrike" kern="0" cap="none" spc="0" normalizeH="0" baseline="0" noProof="0">
                <a:ln>
                  <a:noFill/>
                </a:ln>
                <a:solidFill>
                  <a:prstClr val="white"/>
                </a:solidFill>
                <a:effectLst/>
                <a:uLnTx/>
                <a:uFillTx/>
                <a:latin typeface="Berlin Sans FB Demi" panose="020E0802020502020306" pitchFamily="34" charset="0"/>
                <a:ea typeface="黑体"/>
                <a:cs typeface="+mn-cs"/>
              </a:rPr>
              <a:t>PART</a:t>
            </a:r>
            <a:endParaRPr kumimoji="0" lang="zh-CN" altLang="en-US" sz="1700" b="0" i="0" u="none" strike="noStrike" kern="0" cap="none" spc="0" normalizeH="0" baseline="0" noProof="0">
              <a:ln>
                <a:noFill/>
              </a:ln>
              <a:solidFill>
                <a:prstClr val="white"/>
              </a:solidFill>
              <a:effectLst/>
              <a:uLnTx/>
              <a:uFillTx/>
              <a:latin typeface="Berlin Sans FB Demi" panose="020E0802020502020306" pitchFamily="34" charset="0"/>
              <a:ea typeface="黑体"/>
              <a:cs typeface="+mn-cs"/>
            </a:endParaRPr>
          </a:p>
        </p:txBody>
      </p:sp>
      <p:sp>
        <p:nvSpPr>
          <p:cNvPr id="10" name="矩形 9"/>
          <p:cNvSpPr/>
          <p:nvPr/>
        </p:nvSpPr>
        <p:spPr>
          <a:xfrm>
            <a:off x="-73447" y="145115"/>
            <a:ext cx="829023" cy="52322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0" cap="none" spc="0" normalizeH="0" baseline="0" noProof="0" dirty="0">
                <a:ln>
                  <a:noFill/>
                </a:ln>
                <a:solidFill>
                  <a:prstClr val="white"/>
                </a:solidFill>
                <a:effectLst/>
                <a:uLnTx/>
                <a:uFillTx/>
                <a:latin typeface="Broadway" panose="04040905080B02020502" pitchFamily="82" charset="0"/>
                <a:ea typeface="黑体"/>
                <a:cs typeface="+mn-cs"/>
              </a:rPr>
              <a:t>4.4</a:t>
            </a:r>
            <a:endParaRPr kumimoji="0" lang="zh-CN" altLang="en-US" sz="2800" b="0" i="0" u="none" strike="noStrike" kern="0" cap="none" spc="0" normalizeH="0" baseline="0" noProof="0" dirty="0">
              <a:ln>
                <a:noFill/>
              </a:ln>
              <a:solidFill>
                <a:prstClr val="white"/>
              </a:solidFill>
              <a:effectLst/>
              <a:uLnTx/>
              <a:uFillTx/>
              <a:latin typeface="Broadway" panose="04040905080B02020502" pitchFamily="82" charset="0"/>
              <a:ea typeface="黑体"/>
              <a:cs typeface="+mn-cs"/>
            </a:endParaRPr>
          </a:p>
        </p:txBody>
      </p:sp>
      <p:sp>
        <p:nvSpPr>
          <p:cNvPr id="11" name="矩形 10"/>
          <p:cNvSpPr/>
          <p:nvPr/>
        </p:nvSpPr>
        <p:spPr>
          <a:xfrm>
            <a:off x="43130" y="669715"/>
            <a:ext cx="548227" cy="261610"/>
          </a:xfrm>
          <a:prstGeom prst="rect">
            <a:avLst/>
          </a:prstGeom>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700" b="0" i="0" u="none" strike="noStrike" kern="0" cap="none" spc="0" normalizeH="0" baseline="0" noProof="0">
                <a:ln>
                  <a:noFill/>
                </a:ln>
                <a:solidFill>
                  <a:prstClr val="white"/>
                </a:solidFill>
                <a:effectLst/>
                <a:uLnTx/>
                <a:uFillTx/>
                <a:latin typeface="Berlin Sans FB Demi" panose="020E0802020502020306" pitchFamily="34" charset="0"/>
                <a:ea typeface="黑体"/>
                <a:cs typeface="+mn-cs"/>
              </a:rPr>
              <a:t>PART</a:t>
            </a:r>
            <a:endParaRPr kumimoji="0" lang="zh-CN" altLang="en-US" sz="1700" b="0" i="0" u="none" strike="noStrike" kern="0" cap="none" spc="0" normalizeH="0" baseline="0" noProof="0">
              <a:ln>
                <a:noFill/>
              </a:ln>
              <a:solidFill>
                <a:prstClr val="white"/>
              </a:solidFill>
              <a:effectLst/>
              <a:uLnTx/>
              <a:uFillTx/>
              <a:latin typeface="Berlin Sans FB Demi" panose="020E0802020502020306" pitchFamily="34" charset="0"/>
              <a:ea typeface="黑体"/>
              <a:cs typeface="+mn-cs"/>
            </a:endParaRPr>
          </a:p>
        </p:txBody>
      </p:sp>
      <p:sp>
        <p:nvSpPr>
          <p:cNvPr id="12" name="矩形 11"/>
          <p:cNvSpPr/>
          <p:nvPr/>
        </p:nvSpPr>
        <p:spPr>
          <a:xfrm>
            <a:off x="43130" y="669715"/>
            <a:ext cx="548227" cy="261610"/>
          </a:xfrm>
          <a:prstGeom prst="rect">
            <a:avLst/>
          </a:prstGeom>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700" b="0" i="0" u="none" strike="noStrike" kern="0" cap="none" spc="0" normalizeH="0" baseline="0" noProof="0">
                <a:ln>
                  <a:noFill/>
                </a:ln>
                <a:solidFill>
                  <a:prstClr val="white"/>
                </a:solidFill>
                <a:effectLst/>
                <a:uLnTx/>
                <a:uFillTx/>
                <a:latin typeface="Berlin Sans FB Demi" panose="020E0802020502020306" pitchFamily="34" charset="0"/>
                <a:ea typeface="黑体"/>
                <a:cs typeface="+mn-cs"/>
              </a:rPr>
              <a:t>PART</a:t>
            </a:r>
            <a:endParaRPr kumimoji="0" lang="zh-CN" altLang="en-US" sz="1700" b="0" i="0" u="none" strike="noStrike" kern="0" cap="none" spc="0" normalizeH="0" baseline="0" noProof="0">
              <a:ln>
                <a:noFill/>
              </a:ln>
              <a:solidFill>
                <a:prstClr val="white"/>
              </a:solidFill>
              <a:effectLst/>
              <a:uLnTx/>
              <a:uFillTx/>
              <a:latin typeface="Berlin Sans FB Demi" panose="020E0802020502020306" pitchFamily="34" charset="0"/>
              <a:ea typeface="黑体"/>
              <a:cs typeface="+mn-cs"/>
            </a:endParaRPr>
          </a:p>
        </p:txBody>
      </p:sp>
      <p:sp>
        <p:nvSpPr>
          <p:cNvPr id="14" name="Content Placeholder 2">
            <a:extLst>
              <a:ext uri="{FF2B5EF4-FFF2-40B4-BE49-F238E27FC236}">
                <a16:creationId xmlns:a16="http://schemas.microsoft.com/office/drawing/2014/main" id="{105747B9-8814-4E34-8590-0FA25C968927}"/>
              </a:ext>
            </a:extLst>
          </p:cNvPr>
          <p:cNvSpPr txBox="1">
            <a:spLocks/>
          </p:cNvSpPr>
          <p:nvPr/>
        </p:nvSpPr>
        <p:spPr bwMode="auto">
          <a:xfrm>
            <a:off x="304800" y="1262746"/>
            <a:ext cx="8534400" cy="3276598"/>
          </a:xfrm>
          <a:prstGeom prst="rect">
            <a:avLst/>
          </a:prstGeom>
          <a:noFill/>
          <a:ln w="9525">
            <a:noFill/>
            <a:miter lim="800000"/>
            <a:headEnd/>
            <a:tailEnd/>
          </a:ln>
        </p:spPr>
        <p:txBody>
          <a:bodyPr vert="horz" wrap="square" lIns="68576" tIns="34289" rIns="68576" bIns="34289" numCol="1" anchor="t" anchorCtr="0" compatLnSpc="1">
            <a:prstTxWarp prst="textNoShape">
              <a:avLst/>
            </a:prstTxWarp>
          </a:bodyPr>
          <a:lstStyle>
            <a:lvl1pPr marL="257156" indent="-257156" algn="l" rtl="0" eaLnBrk="0" fontAlgn="base" hangingPunct="0">
              <a:spcBef>
                <a:spcPct val="20000"/>
              </a:spcBef>
              <a:spcAft>
                <a:spcPct val="0"/>
              </a:spcAft>
              <a:buClr>
                <a:schemeClr val="accent2"/>
              </a:buClr>
              <a:buFont typeface="Wingdings" pitchFamily="2" charset="2"/>
              <a:buChar char="§"/>
              <a:defRPr sz="2400">
                <a:solidFill>
                  <a:schemeClr val="accent2"/>
                </a:solidFill>
                <a:latin typeface="Calibri" pitchFamily="34" charset="0"/>
                <a:ea typeface="+mn-ea"/>
                <a:cs typeface="+mn-cs"/>
              </a:defRPr>
            </a:lvl1pPr>
            <a:lvl2pPr marL="557171" indent="-214298" algn="l" rtl="0" eaLnBrk="0" fontAlgn="base" hangingPunct="0">
              <a:spcBef>
                <a:spcPct val="20000"/>
              </a:spcBef>
              <a:spcAft>
                <a:spcPct val="0"/>
              </a:spcAft>
              <a:buClr>
                <a:schemeClr val="tx1"/>
              </a:buClr>
              <a:buFont typeface="Wingdings" pitchFamily="2" charset="2"/>
              <a:buChar char="§"/>
              <a:defRPr sz="2100">
                <a:solidFill>
                  <a:schemeClr val="tx1"/>
                </a:solidFill>
                <a:latin typeface="Calibri" pitchFamily="34" charset="0"/>
              </a:defRPr>
            </a:lvl2pPr>
            <a:lvl3pPr marL="857186" indent="-171438" algn="l" rtl="0" eaLnBrk="0" fontAlgn="base" hangingPunct="0">
              <a:spcBef>
                <a:spcPct val="20000"/>
              </a:spcBef>
              <a:spcAft>
                <a:spcPct val="0"/>
              </a:spcAft>
              <a:buClr>
                <a:schemeClr val="accent2"/>
              </a:buClr>
              <a:buFont typeface="Wingdings" pitchFamily="2" charset="2"/>
              <a:buChar char="§"/>
              <a:defRPr sz="1800">
                <a:solidFill>
                  <a:schemeClr val="tx1"/>
                </a:solidFill>
                <a:latin typeface="Calibri" pitchFamily="34" charset="0"/>
              </a:defRPr>
            </a:lvl3pPr>
            <a:lvl4pPr marL="1200060" indent="-171438" algn="l" rtl="0" eaLnBrk="0" fontAlgn="base" hangingPunct="0">
              <a:spcBef>
                <a:spcPct val="20000"/>
              </a:spcBef>
              <a:spcAft>
                <a:spcPct val="0"/>
              </a:spcAft>
              <a:buClr>
                <a:schemeClr val="tx1"/>
              </a:buClr>
              <a:buFont typeface="Wingdings" pitchFamily="2" charset="2"/>
              <a:buChar char="§"/>
              <a:defRPr sz="1500">
                <a:solidFill>
                  <a:schemeClr val="tx1"/>
                </a:solidFill>
                <a:latin typeface="Calibri" pitchFamily="34" charset="0"/>
              </a:defRPr>
            </a:lvl4pPr>
            <a:lvl5pPr marL="1542935" indent="-171438" algn="l" rtl="0" eaLnBrk="0" fontAlgn="base" hangingPunct="0">
              <a:spcBef>
                <a:spcPct val="20000"/>
              </a:spcBef>
              <a:spcAft>
                <a:spcPct val="0"/>
              </a:spcAft>
              <a:buClr>
                <a:schemeClr val="accent2"/>
              </a:buClr>
              <a:buFont typeface="Wingdings" pitchFamily="2" charset="2"/>
              <a:buChar char="§"/>
              <a:defRPr sz="1500">
                <a:solidFill>
                  <a:schemeClr val="tx1"/>
                </a:solidFill>
                <a:latin typeface="Calibri" pitchFamily="34" charset="0"/>
              </a:defRPr>
            </a:lvl5pPr>
            <a:lvl6pPr marL="1885809" indent="-171438" algn="l" rtl="0" fontAlgn="base">
              <a:spcBef>
                <a:spcPct val="20000"/>
              </a:spcBef>
              <a:spcAft>
                <a:spcPct val="0"/>
              </a:spcAft>
              <a:buClr>
                <a:schemeClr val="accent2"/>
              </a:buClr>
              <a:buFont typeface="Wingdings" pitchFamily="2" charset="2"/>
              <a:buChar char="§"/>
              <a:defRPr sz="1500">
                <a:solidFill>
                  <a:schemeClr val="tx1"/>
                </a:solidFill>
                <a:latin typeface="+mn-lt"/>
              </a:defRPr>
            </a:lvl6pPr>
            <a:lvl7pPr marL="2228684" indent="-171438" algn="l" rtl="0" fontAlgn="base">
              <a:spcBef>
                <a:spcPct val="20000"/>
              </a:spcBef>
              <a:spcAft>
                <a:spcPct val="0"/>
              </a:spcAft>
              <a:buClr>
                <a:schemeClr val="accent2"/>
              </a:buClr>
              <a:buFont typeface="Wingdings" pitchFamily="2" charset="2"/>
              <a:buChar char="§"/>
              <a:defRPr sz="1500">
                <a:solidFill>
                  <a:schemeClr val="tx1"/>
                </a:solidFill>
                <a:latin typeface="+mn-lt"/>
              </a:defRPr>
            </a:lvl7pPr>
            <a:lvl8pPr marL="2571558" indent="-171438" algn="l" rtl="0" fontAlgn="base">
              <a:spcBef>
                <a:spcPct val="20000"/>
              </a:spcBef>
              <a:spcAft>
                <a:spcPct val="0"/>
              </a:spcAft>
              <a:buClr>
                <a:schemeClr val="accent2"/>
              </a:buClr>
              <a:buFont typeface="Wingdings" pitchFamily="2" charset="2"/>
              <a:buChar char="§"/>
              <a:defRPr sz="1500">
                <a:solidFill>
                  <a:schemeClr val="tx1"/>
                </a:solidFill>
                <a:latin typeface="+mn-lt"/>
              </a:defRPr>
            </a:lvl8pPr>
            <a:lvl9pPr marL="2914433" indent="-171438" algn="l" rtl="0" fontAlgn="base">
              <a:spcBef>
                <a:spcPct val="20000"/>
              </a:spcBef>
              <a:spcAft>
                <a:spcPct val="0"/>
              </a:spcAft>
              <a:buClr>
                <a:schemeClr val="accent2"/>
              </a:buClr>
              <a:buFont typeface="Wingdings" pitchFamily="2" charset="2"/>
              <a:buChar char="§"/>
              <a:defRPr sz="1500">
                <a:solidFill>
                  <a:schemeClr val="tx1"/>
                </a:solidFill>
                <a:latin typeface="+mn-lt"/>
              </a:defRPr>
            </a:lvl9pPr>
          </a:lstStyle>
          <a:p>
            <a:pPr marL="257156" marR="0" lvl="0" indent="-257156" algn="l" defTabSz="914400" rtl="0" eaLnBrk="0" fontAlgn="base" latinLnBrk="0" hangingPunct="0">
              <a:lnSpc>
                <a:spcPct val="90000"/>
              </a:lnSpc>
              <a:spcBef>
                <a:spcPct val="20000"/>
              </a:spcBef>
              <a:spcAft>
                <a:spcPct val="0"/>
              </a:spcAft>
              <a:buClr>
                <a:srgbClr val="333399"/>
              </a:buClr>
              <a:buSzTx/>
              <a:buFont typeface="Wingdings" pitchFamily="2" charset="2"/>
              <a:buChar char="§"/>
              <a:tabLst/>
              <a:defRPr/>
            </a:pPr>
            <a:r>
              <a:rPr kumimoji="0" lang="en-US" sz="3200" b="0" i="0" u="none" strike="noStrike" kern="0" cap="none" spc="0" normalizeH="0" baseline="0" noProof="0" dirty="0">
                <a:ln>
                  <a:noFill/>
                </a:ln>
                <a:solidFill>
                  <a:srgbClr val="333399"/>
                </a:solidFill>
                <a:effectLst/>
                <a:uLnTx/>
                <a:uFillTx/>
                <a:latin typeface="Calibri" pitchFamily="34" charset="0"/>
                <a:ea typeface="黑体"/>
                <a:cs typeface="+mn-cs"/>
              </a:rPr>
              <a:t>Machine Learning</a:t>
            </a:r>
          </a:p>
          <a:p>
            <a:pPr marL="557171" marR="0" lvl="1" indent="-214298" algn="l" defTabSz="914400" rtl="0" eaLnBrk="0" fontAlgn="base" latinLnBrk="0" hangingPunct="0">
              <a:lnSpc>
                <a:spcPct val="90000"/>
              </a:lnSpc>
              <a:spcBef>
                <a:spcPct val="20000"/>
              </a:spcBef>
              <a:spcAft>
                <a:spcPct val="0"/>
              </a:spcAft>
              <a:buClr>
                <a:srgbClr val="000000"/>
              </a:buClr>
              <a:buSzTx/>
              <a:buFont typeface="Wingdings" pitchFamily="2" charset="2"/>
              <a:buChar char="§"/>
              <a:tabLst/>
              <a:defRPr/>
            </a:pPr>
            <a:r>
              <a:rPr kumimoji="0" lang="en-US" sz="2800" b="0" i="0" u="none" strike="noStrike" kern="0" cap="none" spc="0" normalizeH="0" baseline="0" noProof="0" dirty="0">
                <a:ln>
                  <a:noFill/>
                </a:ln>
                <a:solidFill>
                  <a:prstClr val="black"/>
                </a:solidFill>
                <a:effectLst/>
                <a:uLnTx/>
                <a:uFillTx/>
                <a:latin typeface="Calibri" pitchFamily="34" charset="0"/>
                <a:ea typeface="黑体"/>
                <a:cs typeface="+mn-cs"/>
              </a:rPr>
              <a:t>a specific </a:t>
            </a:r>
            <a:r>
              <a:rPr kumimoji="0" lang="en-US" sz="2800" b="1" i="0" u="none" strike="noStrike" kern="0" cap="none" spc="0" normalizeH="0" baseline="0" noProof="0" dirty="0">
                <a:ln>
                  <a:noFill/>
                </a:ln>
                <a:solidFill>
                  <a:srgbClr val="C00000"/>
                </a:solidFill>
                <a:effectLst/>
                <a:uLnTx/>
                <a:uFillTx/>
                <a:latin typeface="Calibri" pitchFamily="34" charset="0"/>
                <a:ea typeface="黑体"/>
                <a:cs typeface="+mn-cs"/>
              </a:rPr>
              <a:t>subset of Artificial Intelligence </a:t>
            </a:r>
            <a:r>
              <a:rPr kumimoji="0" lang="en-US" sz="2800" b="0" i="0" u="none" strike="noStrike" kern="0" cap="none" spc="0" normalizeH="0" baseline="0" noProof="0" dirty="0">
                <a:ln>
                  <a:noFill/>
                </a:ln>
                <a:solidFill>
                  <a:prstClr val="black"/>
                </a:solidFill>
                <a:effectLst/>
                <a:uLnTx/>
                <a:uFillTx/>
                <a:latin typeface="Calibri" pitchFamily="34" charset="0"/>
                <a:ea typeface="黑体"/>
                <a:cs typeface="+mn-cs"/>
              </a:rPr>
              <a:t>that trains a machine how to become “intelligence”</a:t>
            </a:r>
          </a:p>
          <a:p>
            <a:pPr marL="257156" marR="0" lvl="0" indent="-257156" algn="l" defTabSz="914400" rtl="0" eaLnBrk="0" fontAlgn="base" latinLnBrk="0" hangingPunct="0">
              <a:lnSpc>
                <a:spcPct val="90000"/>
              </a:lnSpc>
              <a:spcBef>
                <a:spcPct val="20000"/>
              </a:spcBef>
              <a:spcAft>
                <a:spcPct val="0"/>
              </a:spcAft>
              <a:buClr>
                <a:srgbClr val="333399"/>
              </a:buClr>
              <a:buSzTx/>
              <a:buFont typeface="Wingdings" pitchFamily="2" charset="2"/>
              <a:buChar char="§"/>
              <a:tabLst/>
              <a:defRPr/>
            </a:pPr>
            <a:endParaRPr kumimoji="0" lang="en-US" sz="3200" b="0" i="0" u="none" strike="noStrike" kern="0" cap="none" spc="0" normalizeH="0" baseline="0" noProof="0" dirty="0">
              <a:ln>
                <a:noFill/>
              </a:ln>
              <a:solidFill>
                <a:srgbClr val="333399"/>
              </a:solidFill>
              <a:effectLst/>
              <a:uLnTx/>
              <a:uFillTx/>
              <a:latin typeface="Calibri" pitchFamily="34" charset="0"/>
              <a:ea typeface="黑体"/>
              <a:cs typeface="+mn-cs"/>
            </a:endParaRPr>
          </a:p>
          <a:p>
            <a:pPr marL="557171" marR="0" lvl="1" indent="-214298" algn="l" defTabSz="914400" rtl="0" eaLnBrk="0" fontAlgn="base" latinLnBrk="0" hangingPunct="0">
              <a:lnSpc>
                <a:spcPct val="90000"/>
              </a:lnSpc>
              <a:spcBef>
                <a:spcPct val="20000"/>
              </a:spcBef>
              <a:spcAft>
                <a:spcPct val="0"/>
              </a:spcAft>
              <a:buClr>
                <a:srgbClr val="333399"/>
              </a:buClr>
              <a:buSzTx/>
              <a:buFont typeface="Wingdings" pitchFamily="2" charset="2"/>
              <a:buChar char="§"/>
              <a:tabLst/>
              <a:defRPr/>
            </a:pPr>
            <a:r>
              <a:rPr kumimoji="0" lang="en-US" altLang="zh-CN" sz="2900" b="0" i="0" u="none" strike="noStrike" kern="0" cap="none" spc="0" normalizeH="0" baseline="0" noProof="0" dirty="0">
                <a:ln>
                  <a:noFill/>
                </a:ln>
                <a:solidFill>
                  <a:prstClr val="black"/>
                </a:solidFill>
                <a:effectLst/>
                <a:uLnTx/>
                <a:uFillTx/>
                <a:latin typeface="Calibri" pitchFamily="34" charset="0"/>
                <a:ea typeface="黑体"/>
                <a:cs typeface="+mn-cs"/>
              </a:rPr>
              <a:t>is a s</a:t>
            </a:r>
            <a:r>
              <a:rPr kumimoji="0" lang="en-US" sz="2900" b="0" i="0" u="none" strike="noStrike" kern="0" cap="none" spc="0" normalizeH="0" baseline="0" noProof="0" dirty="0">
                <a:ln>
                  <a:noFill/>
                </a:ln>
                <a:solidFill>
                  <a:prstClr val="black"/>
                </a:solidFill>
                <a:effectLst/>
                <a:uLnTx/>
                <a:uFillTx/>
                <a:latin typeface="Calibri" pitchFamily="34" charset="0"/>
                <a:ea typeface="黑体"/>
                <a:cs typeface="+mn-cs"/>
              </a:rPr>
              <a:t>tudy of algorithms that</a:t>
            </a:r>
          </a:p>
          <a:p>
            <a:pPr marL="857186" marR="0" lvl="2" indent="-171438" algn="l" defTabSz="914400" rtl="0" eaLnBrk="0" fontAlgn="base" latinLnBrk="0" hangingPunct="0">
              <a:lnSpc>
                <a:spcPct val="90000"/>
              </a:lnSpc>
              <a:spcBef>
                <a:spcPct val="20000"/>
              </a:spcBef>
              <a:spcAft>
                <a:spcPct val="0"/>
              </a:spcAft>
              <a:buClr>
                <a:srgbClr val="333399"/>
              </a:buClr>
              <a:buSzTx/>
              <a:buFont typeface="Wingdings" pitchFamily="2" charset="2"/>
              <a:buChar char="§"/>
              <a:tabLst/>
              <a:defRPr/>
            </a:pPr>
            <a:r>
              <a:rPr kumimoji="0" lang="en-US" sz="2800" b="1" i="0" u="none" strike="noStrike" kern="0" cap="none" spc="0" normalizeH="0" baseline="0" noProof="0" dirty="0">
                <a:ln>
                  <a:noFill/>
                </a:ln>
                <a:solidFill>
                  <a:srgbClr val="CC0000"/>
                </a:solidFill>
                <a:effectLst/>
                <a:uLnTx/>
                <a:uFillTx/>
                <a:latin typeface="Calibri" pitchFamily="34" charset="0"/>
                <a:ea typeface="黑体"/>
                <a:cs typeface="+mn-cs"/>
              </a:rPr>
              <a:t>improve their </a:t>
            </a:r>
            <a:r>
              <a:rPr kumimoji="0" lang="en-US" sz="2800" b="1" i="0" u="sng" strike="noStrike" kern="0" cap="none" spc="0" normalizeH="0" baseline="0" noProof="0" dirty="0">
                <a:ln>
                  <a:noFill/>
                </a:ln>
                <a:solidFill>
                  <a:srgbClr val="CC0000"/>
                </a:solidFill>
                <a:effectLst/>
                <a:uLnTx/>
                <a:uFillTx/>
                <a:latin typeface="Calibri" pitchFamily="34" charset="0"/>
                <a:ea typeface="黑体"/>
                <a:cs typeface="+mn-cs"/>
              </a:rPr>
              <a:t>performance P</a:t>
            </a:r>
          </a:p>
          <a:p>
            <a:pPr marL="857186" marR="0" lvl="2" indent="-171438" algn="l" defTabSz="914400" rtl="0" eaLnBrk="0" fontAlgn="base" latinLnBrk="0" hangingPunct="0">
              <a:lnSpc>
                <a:spcPct val="90000"/>
              </a:lnSpc>
              <a:spcBef>
                <a:spcPct val="20000"/>
              </a:spcBef>
              <a:spcAft>
                <a:spcPct val="0"/>
              </a:spcAft>
              <a:buClr>
                <a:srgbClr val="333399"/>
              </a:buClr>
              <a:buSzTx/>
              <a:buFont typeface="Wingdings" pitchFamily="2" charset="2"/>
              <a:buChar char="§"/>
              <a:tabLst/>
              <a:defRPr/>
            </a:pPr>
            <a:r>
              <a:rPr kumimoji="0" lang="en-US" sz="2800" b="1" i="0" u="none" strike="noStrike" kern="0" cap="none" spc="0" normalizeH="0" baseline="0" noProof="0" dirty="0">
                <a:ln>
                  <a:noFill/>
                </a:ln>
                <a:solidFill>
                  <a:srgbClr val="CC0000"/>
                </a:solidFill>
                <a:effectLst/>
                <a:uLnTx/>
                <a:uFillTx/>
                <a:latin typeface="Calibri" pitchFamily="34" charset="0"/>
                <a:ea typeface="黑体"/>
                <a:cs typeface="+mn-cs"/>
              </a:rPr>
              <a:t>at some </a:t>
            </a:r>
            <a:r>
              <a:rPr kumimoji="0" lang="en-US" sz="2800" b="1" i="0" u="sng" strike="noStrike" kern="0" cap="none" spc="0" normalizeH="0" baseline="0" noProof="0" dirty="0">
                <a:ln>
                  <a:noFill/>
                </a:ln>
                <a:solidFill>
                  <a:srgbClr val="CC0000"/>
                </a:solidFill>
                <a:effectLst/>
                <a:uLnTx/>
                <a:uFillTx/>
                <a:latin typeface="Calibri" pitchFamily="34" charset="0"/>
                <a:ea typeface="黑体"/>
                <a:cs typeface="+mn-cs"/>
              </a:rPr>
              <a:t>task T</a:t>
            </a:r>
          </a:p>
          <a:p>
            <a:pPr marL="857186" marR="0" lvl="2" indent="-171438" algn="l" defTabSz="914400" rtl="0" eaLnBrk="0" fontAlgn="base" latinLnBrk="0" hangingPunct="0">
              <a:lnSpc>
                <a:spcPct val="90000"/>
              </a:lnSpc>
              <a:spcBef>
                <a:spcPct val="20000"/>
              </a:spcBef>
              <a:spcAft>
                <a:spcPct val="0"/>
              </a:spcAft>
              <a:buClr>
                <a:srgbClr val="333399"/>
              </a:buClr>
              <a:buSzTx/>
              <a:buFont typeface="Wingdings" pitchFamily="2" charset="2"/>
              <a:buChar char="§"/>
              <a:tabLst/>
              <a:defRPr/>
            </a:pPr>
            <a:r>
              <a:rPr kumimoji="0" lang="en-US" sz="2800" b="1" i="0" u="none" strike="noStrike" kern="0" cap="none" spc="0" normalizeH="0" baseline="0" noProof="0" dirty="0">
                <a:ln>
                  <a:noFill/>
                </a:ln>
                <a:solidFill>
                  <a:srgbClr val="CC0000"/>
                </a:solidFill>
                <a:effectLst/>
                <a:uLnTx/>
                <a:uFillTx/>
                <a:latin typeface="Calibri" pitchFamily="34" charset="0"/>
                <a:ea typeface="黑体"/>
                <a:cs typeface="+mn-cs"/>
              </a:rPr>
              <a:t>with </a:t>
            </a:r>
            <a:r>
              <a:rPr kumimoji="0" lang="en-US" sz="2800" b="1" i="0" u="sng" strike="noStrike" kern="0" cap="none" spc="0" normalizeH="0" baseline="0" noProof="0" dirty="0">
                <a:ln>
                  <a:noFill/>
                </a:ln>
                <a:solidFill>
                  <a:srgbClr val="CC0000"/>
                </a:solidFill>
                <a:effectLst/>
                <a:uLnTx/>
                <a:uFillTx/>
                <a:latin typeface="Calibri" pitchFamily="34" charset="0"/>
                <a:ea typeface="黑体"/>
                <a:cs typeface="+mn-cs"/>
              </a:rPr>
              <a:t>experience E</a:t>
            </a:r>
          </a:p>
          <a:p>
            <a:pPr marL="557171" marR="0" lvl="1" indent="-214298" algn="l" defTabSz="914400" rtl="0" eaLnBrk="0" fontAlgn="base" latinLnBrk="0" hangingPunct="0">
              <a:lnSpc>
                <a:spcPct val="90000"/>
              </a:lnSpc>
              <a:spcBef>
                <a:spcPct val="20000"/>
              </a:spcBef>
              <a:spcAft>
                <a:spcPct val="0"/>
              </a:spcAft>
              <a:buClr>
                <a:srgbClr val="333399"/>
              </a:buClr>
              <a:buSzTx/>
              <a:buFont typeface="Wingdings" pitchFamily="2" charset="2"/>
              <a:buChar char="§"/>
              <a:tabLst/>
              <a:defRPr/>
            </a:pPr>
            <a:r>
              <a:rPr kumimoji="0" lang="en-US" sz="2900" b="0" i="0" u="none" strike="noStrike" kern="0" cap="none" spc="0" normalizeH="0" baseline="0" noProof="0" dirty="0">
                <a:ln>
                  <a:noFill/>
                </a:ln>
                <a:solidFill>
                  <a:prstClr val="black"/>
                </a:solidFill>
                <a:effectLst/>
                <a:uLnTx/>
                <a:uFillTx/>
                <a:latin typeface="Calibri" pitchFamily="34" charset="0"/>
                <a:ea typeface="黑体"/>
                <a:cs typeface="+mn-cs"/>
              </a:rPr>
              <a:t>well-defined learning task: &lt;P,T,E&gt;</a:t>
            </a:r>
          </a:p>
        </p:txBody>
      </p:sp>
    </p:spTree>
    <p:extLst>
      <p:ext uri="{BB962C8B-B14F-4D97-AF65-F5344CB8AC3E}">
        <p14:creationId xmlns:p14="http://schemas.microsoft.com/office/powerpoint/2010/main" val="25713038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xEl>
                                              <p:pRg st="3" end="3"/>
                                            </p:txEl>
                                          </p:spTgt>
                                        </p:tgtEl>
                                        <p:attrNameLst>
                                          <p:attrName>style.visibility</p:attrName>
                                        </p:attrNameLst>
                                      </p:cBhvr>
                                      <p:to>
                                        <p:strVal val="visible"/>
                                      </p:to>
                                    </p:set>
                                    <p:animEffect transition="in" filter="fade">
                                      <p:cBhvr>
                                        <p:cTn id="7" dur="500"/>
                                        <p:tgtEl>
                                          <p:spTgt spid="14">
                                            <p:txEl>
                                              <p:pRg st="3" end="3"/>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4">
                                            <p:txEl>
                                              <p:pRg st="4" end="4"/>
                                            </p:txEl>
                                          </p:spTgt>
                                        </p:tgtEl>
                                        <p:attrNameLst>
                                          <p:attrName>style.visibility</p:attrName>
                                        </p:attrNameLst>
                                      </p:cBhvr>
                                      <p:to>
                                        <p:strVal val="visible"/>
                                      </p:to>
                                    </p:set>
                                    <p:animEffect transition="in" filter="fade">
                                      <p:cBhvr>
                                        <p:cTn id="10" dur="500"/>
                                        <p:tgtEl>
                                          <p:spTgt spid="14">
                                            <p:txEl>
                                              <p:pRg st="4" end="4"/>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4">
                                            <p:txEl>
                                              <p:pRg st="5" end="5"/>
                                            </p:txEl>
                                          </p:spTgt>
                                        </p:tgtEl>
                                        <p:attrNameLst>
                                          <p:attrName>style.visibility</p:attrName>
                                        </p:attrNameLst>
                                      </p:cBhvr>
                                      <p:to>
                                        <p:strVal val="visible"/>
                                      </p:to>
                                    </p:set>
                                    <p:animEffect transition="in" filter="fade">
                                      <p:cBhvr>
                                        <p:cTn id="13" dur="500"/>
                                        <p:tgtEl>
                                          <p:spTgt spid="14">
                                            <p:txEl>
                                              <p:pRg st="5" end="5"/>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14">
                                            <p:txEl>
                                              <p:pRg st="6" end="6"/>
                                            </p:txEl>
                                          </p:spTgt>
                                        </p:tgtEl>
                                        <p:attrNameLst>
                                          <p:attrName>style.visibility</p:attrName>
                                        </p:attrNameLst>
                                      </p:cBhvr>
                                      <p:to>
                                        <p:strVal val="visible"/>
                                      </p:to>
                                    </p:set>
                                    <p:animEffect transition="in" filter="fade">
                                      <p:cBhvr>
                                        <p:cTn id="16" dur="500"/>
                                        <p:tgtEl>
                                          <p:spTgt spid="14">
                                            <p:txEl>
                                              <p:pRg st="6" end="6"/>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14">
                                            <p:txEl>
                                              <p:pRg st="7" end="7"/>
                                            </p:txEl>
                                          </p:spTgt>
                                        </p:tgtEl>
                                        <p:attrNameLst>
                                          <p:attrName>style.visibility</p:attrName>
                                        </p:attrNameLst>
                                      </p:cBhvr>
                                      <p:to>
                                        <p:strVal val="visible"/>
                                      </p:to>
                                    </p:set>
                                    <p:animEffect transition="in" filter="fade">
                                      <p:cBhvr>
                                        <p:cTn id="19" dur="500"/>
                                        <p:tgtEl>
                                          <p:spTgt spid="1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914695" y="308399"/>
            <a:ext cx="3147015" cy="523220"/>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800" b="0" i="0" u="none" strike="noStrike" kern="1200" cap="none" spc="0" normalizeH="0" baseline="0" noProof="0" dirty="0">
                <a:ln>
                  <a:noFill/>
                </a:ln>
                <a:solidFill>
                  <a:srgbClr val="1557AE"/>
                </a:solidFill>
                <a:effectLst/>
                <a:uLnTx/>
                <a:uFillTx/>
                <a:latin typeface="Arial" panose="020B0604020202020204" pitchFamily="34" charset="0"/>
                <a:ea typeface="宋体" pitchFamily="2" charset="-122"/>
                <a:cs typeface="Arial" panose="020B0604020202020204" pitchFamily="34" charset="0"/>
              </a:rPr>
              <a:t>Learning</a:t>
            </a:r>
            <a:r>
              <a:rPr lang="en-US" altLang="zh-CN" sz="2800" dirty="0">
                <a:solidFill>
                  <a:srgbClr val="1557AE"/>
                </a:solidFill>
                <a:latin typeface="Arial" panose="020B0604020202020204" pitchFamily="34" charset="0"/>
                <a:ea typeface="宋体" pitchFamily="2" charset="-122"/>
                <a:cs typeface="Arial" panose="020B0604020202020204" pitchFamily="34" charset="0"/>
              </a:rPr>
              <a:t>:</a:t>
            </a:r>
            <a:r>
              <a:rPr lang="zh-CN" altLang="en-US" sz="2800" dirty="0">
                <a:solidFill>
                  <a:srgbClr val="1557AE"/>
                </a:solidFill>
                <a:latin typeface="Arial" panose="020B0604020202020204" pitchFamily="34" charset="0"/>
                <a:ea typeface="宋体" pitchFamily="2" charset="-122"/>
                <a:cs typeface="Arial" panose="020B0604020202020204" pitchFamily="34" charset="0"/>
              </a:rPr>
              <a:t> </a:t>
            </a:r>
            <a:r>
              <a:rPr lang="en-US" altLang="zh-CN" sz="2800" dirty="0">
                <a:solidFill>
                  <a:srgbClr val="1557AE"/>
                </a:solidFill>
                <a:latin typeface="Arial" panose="020B0604020202020204" pitchFamily="34" charset="0"/>
                <a:ea typeface="宋体" pitchFamily="2" charset="-122"/>
                <a:cs typeface="Arial" panose="020B0604020202020204" pitchFamily="34" charset="0"/>
              </a:rPr>
              <a:t>example</a:t>
            </a:r>
            <a:endParaRPr kumimoji="0" lang="en-US" altLang="zh-CN" sz="2800" b="0" i="0" u="none" strike="noStrike" kern="1200" cap="none" spc="0" normalizeH="0" baseline="0" noProof="0" dirty="0">
              <a:ln>
                <a:noFill/>
              </a:ln>
              <a:solidFill>
                <a:srgbClr val="1557AE"/>
              </a:solidFill>
              <a:effectLst/>
              <a:uLnTx/>
              <a:uFillTx/>
              <a:latin typeface="Arial" panose="020B0604020202020204" pitchFamily="34" charset="0"/>
              <a:ea typeface="宋体" pitchFamily="2" charset="-122"/>
              <a:cs typeface="Arial" panose="020B0604020202020204" pitchFamily="34" charset="0"/>
            </a:endParaRPr>
          </a:p>
        </p:txBody>
      </p:sp>
      <p:sp>
        <p:nvSpPr>
          <p:cNvPr id="8" name="流程图: 过程 7"/>
          <p:cNvSpPr/>
          <p:nvPr/>
        </p:nvSpPr>
        <p:spPr>
          <a:xfrm rot="5400000">
            <a:off x="-47062" y="263186"/>
            <a:ext cx="739101" cy="644980"/>
          </a:xfrm>
          <a:prstGeom prst="flowChartProcess">
            <a:avLst/>
          </a:prstGeom>
          <a:solidFill>
            <a:srgbClr val="1557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Calibri"/>
              <a:ea typeface="等线" panose="02010600030101010101" pitchFamily="2" charset="-122"/>
              <a:cs typeface="+mn-cs"/>
            </a:endParaRPr>
          </a:p>
        </p:txBody>
      </p:sp>
      <p:sp>
        <p:nvSpPr>
          <p:cNvPr id="9" name="矩形 8"/>
          <p:cNvSpPr/>
          <p:nvPr/>
        </p:nvSpPr>
        <p:spPr>
          <a:xfrm>
            <a:off x="43130" y="669715"/>
            <a:ext cx="548227" cy="261610"/>
          </a:xfrm>
          <a:prstGeom prst="rect">
            <a:avLst/>
          </a:prstGeom>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700" b="0" i="0" u="none" strike="noStrike" kern="0" cap="none" spc="0" normalizeH="0" baseline="0" noProof="0">
                <a:ln>
                  <a:noFill/>
                </a:ln>
                <a:solidFill>
                  <a:prstClr val="white"/>
                </a:solidFill>
                <a:effectLst/>
                <a:uLnTx/>
                <a:uFillTx/>
                <a:latin typeface="Berlin Sans FB Demi" panose="020E0802020502020306" pitchFamily="34" charset="0"/>
                <a:ea typeface="黑体"/>
                <a:cs typeface="+mn-cs"/>
              </a:rPr>
              <a:t>PART</a:t>
            </a:r>
            <a:endParaRPr kumimoji="0" lang="zh-CN" altLang="en-US" sz="1700" b="0" i="0" u="none" strike="noStrike" kern="0" cap="none" spc="0" normalizeH="0" baseline="0" noProof="0">
              <a:ln>
                <a:noFill/>
              </a:ln>
              <a:solidFill>
                <a:prstClr val="white"/>
              </a:solidFill>
              <a:effectLst/>
              <a:uLnTx/>
              <a:uFillTx/>
              <a:latin typeface="Berlin Sans FB Demi" panose="020E0802020502020306" pitchFamily="34" charset="0"/>
              <a:ea typeface="黑体"/>
              <a:cs typeface="+mn-cs"/>
            </a:endParaRPr>
          </a:p>
        </p:txBody>
      </p:sp>
      <p:sp>
        <p:nvSpPr>
          <p:cNvPr id="10" name="矩形 9"/>
          <p:cNvSpPr/>
          <p:nvPr/>
        </p:nvSpPr>
        <p:spPr>
          <a:xfrm>
            <a:off x="-73447" y="145115"/>
            <a:ext cx="829023" cy="52322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0" cap="none" spc="0" normalizeH="0" baseline="0" noProof="0" dirty="0">
                <a:ln>
                  <a:noFill/>
                </a:ln>
                <a:solidFill>
                  <a:prstClr val="white"/>
                </a:solidFill>
                <a:effectLst/>
                <a:uLnTx/>
                <a:uFillTx/>
                <a:latin typeface="Broadway" panose="04040905080B02020502" pitchFamily="82" charset="0"/>
                <a:ea typeface="黑体"/>
                <a:cs typeface="+mn-cs"/>
              </a:rPr>
              <a:t>4.4</a:t>
            </a:r>
            <a:endParaRPr kumimoji="0" lang="zh-CN" altLang="en-US" sz="2800" b="0" i="0" u="none" strike="noStrike" kern="0" cap="none" spc="0" normalizeH="0" baseline="0" noProof="0" dirty="0">
              <a:ln>
                <a:noFill/>
              </a:ln>
              <a:solidFill>
                <a:prstClr val="white"/>
              </a:solidFill>
              <a:effectLst/>
              <a:uLnTx/>
              <a:uFillTx/>
              <a:latin typeface="Broadway" panose="04040905080B02020502" pitchFamily="82" charset="0"/>
              <a:ea typeface="黑体"/>
              <a:cs typeface="+mn-cs"/>
            </a:endParaRPr>
          </a:p>
        </p:txBody>
      </p:sp>
      <p:sp>
        <p:nvSpPr>
          <p:cNvPr id="11" name="矩形 10"/>
          <p:cNvSpPr/>
          <p:nvPr/>
        </p:nvSpPr>
        <p:spPr>
          <a:xfrm>
            <a:off x="43130" y="669715"/>
            <a:ext cx="548227" cy="261610"/>
          </a:xfrm>
          <a:prstGeom prst="rect">
            <a:avLst/>
          </a:prstGeom>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700" b="0" i="0" u="none" strike="noStrike" kern="0" cap="none" spc="0" normalizeH="0" baseline="0" noProof="0">
                <a:ln>
                  <a:noFill/>
                </a:ln>
                <a:solidFill>
                  <a:prstClr val="white"/>
                </a:solidFill>
                <a:effectLst/>
                <a:uLnTx/>
                <a:uFillTx/>
                <a:latin typeface="Berlin Sans FB Demi" panose="020E0802020502020306" pitchFamily="34" charset="0"/>
                <a:ea typeface="黑体"/>
                <a:cs typeface="+mn-cs"/>
              </a:rPr>
              <a:t>PART</a:t>
            </a:r>
            <a:endParaRPr kumimoji="0" lang="zh-CN" altLang="en-US" sz="1700" b="0" i="0" u="none" strike="noStrike" kern="0" cap="none" spc="0" normalizeH="0" baseline="0" noProof="0">
              <a:ln>
                <a:noFill/>
              </a:ln>
              <a:solidFill>
                <a:prstClr val="white"/>
              </a:solidFill>
              <a:effectLst/>
              <a:uLnTx/>
              <a:uFillTx/>
              <a:latin typeface="Berlin Sans FB Demi" panose="020E0802020502020306" pitchFamily="34" charset="0"/>
              <a:ea typeface="黑体"/>
              <a:cs typeface="+mn-cs"/>
            </a:endParaRPr>
          </a:p>
        </p:txBody>
      </p:sp>
      <p:sp>
        <p:nvSpPr>
          <p:cNvPr id="12" name="矩形 11"/>
          <p:cNvSpPr/>
          <p:nvPr/>
        </p:nvSpPr>
        <p:spPr>
          <a:xfrm>
            <a:off x="43130" y="669715"/>
            <a:ext cx="548227" cy="261610"/>
          </a:xfrm>
          <a:prstGeom prst="rect">
            <a:avLst/>
          </a:prstGeom>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700" b="0" i="0" u="none" strike="noStrike" kern="0" cap="none" spc="0" normalizeH="0" baseline="0" noProof="0">
                <a:ln>
                  <a:noFill/>
                </a:ln>
                <a:solidFill>
                  <a:prstClr val="white"/>
                </a:solidFill>
                <a:effectLst/>
                <a:uLnTx/>
                <a:uFillTx/>
                <a:latin typeface="Berlin Sans FB Demi" panose="020E0802020502020306" pitchFamily="34" charset="0"/>
                <a:ea typeface="黑体"/>
                <a:cs typeface="+mn-cs"/>
              </a:rPr>
              <a:t>PART</a:t>
            </a:r>
            <a:endParaRPr kumimoji="0" lang="zh-CN" altLang="en-US" sz="1700" b="0" i="0" u="none" strike="noStrike" kern="0" cap="none" spc="0" normalizeH="0" baseline="0" noProof="0">
              <a:ln>
                <a:noFill/>
              </a:ln>
              <a:solidFill>
                <a:prstClr val="white"/>
              </a:solidFill>
              <a:effectLst/>
              <a:uLnTx/>
              <a:uFillTx/>
              <a:latin typeface="Berlin Sans FB Demi" panose="020E0802020502020306" pitchFamily="34" charset="0"/>
              <a:ea typeface="黑体"/>
              <a:cs typeface="+mn-cs"/>
            </a:endParaRPr>
          </a:p>
        </p:txBody>
      </p:sp>
      <p:sp>
        <p:nvSpPr>
          <p:cNvPr id="13" name="Content Placeholder 2">
            <a:extLst>
              <a:ext uri="{FF2B5EF4-FFF2-40B4-BE49-F238E27FC236}">
                <a16:creationId xmlns:a16="http://schemas.microsoft.com/office/drawing/2014/main" id="{725F7DAE-B47E-45BB-9DBC-41315BB750D2}"/>
              </a:ext>
            </a:extLst>
          </p:cNvPr>
          <p:cNvSpPr txBox="1">
            <a:spLocks/>
          </p:cNvSpPr>
          <p:nvPr/>
        </p:nvSpPr>
        <p:spPr bwMode="auto">
          <a:xfrm>
            <a:off x="304800" y="1455929"/>
            <a:ext cx="8534400" cy="3276598"/>
          </a:xfrm>
          <a:prstGeom prst="rect">
            <a:avLst/>
          </a:prstGeom>
          <a:noFill/>
          <a:ln w="9525">
            <a:noFill/>
            <a:miter lim="800000"/>
            <a:headEnd/>
            <a:tailEnd/>
          </a:ln>
        </p:spPr>
        <p:txBody>
          <a:bodyPr vert="horz" wrap="square" lIns="68576" tIns="34289" rIns="68576" bIns="34289" numCol="1" anchor="t" anchorCtr="0" compatLnSpc="1">
            <a:prstTxWarp prst="textNoShape">
              <a:avLst/>
            </a:prstTxWarp>
          </a:bodyPr>
          <a:lstStyle>
            <a:lvl1pPr marL="257156" indent="-257156" algn="l" rtl="0" eaLnBrk="0" fontAlgn="base" hangingPunct="0">
              <a:spcBef>
                <a:spcPct val="20000"/>
              </a:spcBef>
              <a:spcAft>
                <a:spcPct val="0"/>
              </a:spcAft>
              <a:buClr>
                <a:schemeClr val="accent2"/>
              </a:buClr>
              <a:buFont typeface="Wingdings" pitchFamily="2" charset="2"/>
              <a:buChar char="§"/>
              <a:defRPr sz="2400">
                <a:solidFill>
                  <a:schemeClr val="accent2"/>
                </a:solidFill>
                <a:latin typeface="Calibri" pitchFamily="34" charset="0"/>
                <a:ea typeface="+mn-ea"/>
                <a:cs typeface="+mn-cs"/>
              </a:defRPr>
            </a:lvl1pPr>
            <a:lvl2pPr marL="557171" indent="-214298" algn="l" rtl="0" eaLnBrk="0" fontAlgn="base" hangingPunct="0">
              <a:spcBef>
                <a:spcPct val="20000"/>
              </a:spcBef>
              <a:spcAft>
                <a:spcPct val="0"/>
              </a:spcAft>
              <a:buClr>
                <a:schemeClr val="tx1"/>
              </a:buClr>
              <a:buFont typeface="Wingdings" pitchFamily="2" charset="2"/>
              <a:buChar char="§"/>
              <a:defRPr sz="2100">
                <a:solidFill>
                  <a:schemeClr val="tx1"/>
                </a:solidFill>
                <a:latin typeface="Calibri" pitchFamily="34" charset="0"/>
              </a:defRPr>
            </a:lvl2pPr>
            <a:lvl3pPr marL="857186" indent="-171438" algn="l" rtl="0" eaLnBrk="0" fontAlgn="base" hangingPunct="0">
              <a:spcBef>
                <a:spcPct val="20000"/>
              </a:spcBef>
              <a:spcAft>
                <a:spcPct val="0"/>
              </a:spcAft>
              <a:buClr>
                <a:schemeClr val="accent2"/>
              </a:buClr>
              <a:buFont typeface="Wingdings" pitchFamily="2" charset="2"/>
              <a:buChar char="§"/>
              <a:defRPr sz="1800">
                <a:solidFill>
                  <a:schemeClr val="tx1"/>
                </a:solidFill>
                <a:latin typeface="Calibri" pitchFamily="34" charset="0"/>
              </a:defRPr>
            </a:lvl3pPr>
            <a:lvl4pPr marL="1200060" indent="-171438" algn="l" rtl="0" eaLnBrk="0" fontAlgn="base" hangingPunct="0">
              <a:spcBef>
                <a:spcPct val="20000"/>
              </a:spcBef>
              <a:spcAft>
                <a:spcPct val="0"/>
              </a:spcAft>
              <a:buClr>
                <a:schemeClr val="tx1"/>
              </a:buClr>
              <a:buFont typeface="Wingdings" pitchFamily="2" charset="2"/>
              <a:buChar char="§"/>
              <a:defRPr sz="1500">
                <a:solidFill>
                  <a:schemeClr val="tx1"/>
                </a:solidFill>
                <a:latin typeface="Calibri" pitchFamily="34" charset="0"/>
              </a:defRPr>
            </a:lvl4pPr>
            <a:lvl5pPr marL="1542935" indent="-171438" algn="l" rtl="0" eaLnBrk="0" fontAlgn="base" hangingPunct="0">
              <a:spcBef>
                <a:spcPct val="20000"/>
              </a:spcBef>
              <a:spcAft>
                <a:spcPct val="0"/>
              </a:spcAft>
              <a:buClr>
                <a:schemeClr val="accent2"/>
              </a:buClr>
              <a:buFont typeface="Wingdings" pitchFamily="2" charset="2"/>
              <a:buChar char="§"/>
              <a:defRPr sz="1500">
                <a:solidFill>
                  <a:schemeClr val="tx1"/>
                </a:solidFill>
                <a:latin typeface="Calibri" pitchFamily="34" charset="0"/>
              </a:defRPr>
            </a:lvl5pPr>
            <a:lvl6pPr marL="1885809" indent="-171438" algn="l" rtl="0" fontAlgn="base">
              <a:spcBef>
                <a:spcPct val="20000"/>
              </a:spcBef>
              <a:spcAft>
                <a:spcPct val="0"/>
              </a:spcAft>
              <a:buClr>
                <a:schemeClr val="accent2"/>
              </a:buClr>
              <a:buFont typeface="Wingdings" pitchFamily="2" charset="2"/>
              <a:buChar char="§"/>
              <a:defRPr sz="1500">
                <a:solidFill>
                  <a:schemeClr val="tx1"/>
                </a:solidFill>
                <a:latin typeface="+mn-lt"/>
              </a:defRPr>
            </a:lvl6pPr>
            <a:lvl7pPr marL="2228684" indent="-171438" algn="l" rtl="0" fontAlgn="base">
              <a:spcBef>
                <a:spcPct val="20000"/>
              </a:spcBef>
              <a:spcAft>
                <a:spcPct val="0"/>
              </a:spcAft>
              <a:buClr>
                <a:schemeClr val="accent2"/>
              </a:buClr>
              <a:buFont typeface="Wingdings" pitchFamily="2" charset="2"/>
              <a:buChar char="§"/>
              <a:defRPr sz="1500">
                <a:solidFill>
                  <a:schemeClr val="tx1"/>
                </a:solidFill>
                <a:latin typeface="+mn-lt"/>
              </a:defRPr>
            </a:lvl7pPr>
            <a:lvl8pPr marL="2571558" indent="-171438" algn="l" rtl="0" fontAlgn="base">
              <a:spcBef>
                <a:spcPct val="20000"/>
              </a:spcBef>
              <a:spcAft>
                <a:spcPct val="0"/>
              </a:spcAft>
              <a:buClr>
                <a:schemeClr val="accent2"/>
              </a:buClr>
              <a:buFont typeface="Wingdings" pitchFamily="2" charset="2"/>
              <a:buChar char="§"/>
              <a:defRPr sz="1500">
                <a:solidFill>
                  <a:schemeClr val="tx1"/>
                </a:solidFill>
                <a:latin typeface="+mn-lt"/>
              </a:defRPr>
            </a:lvl8pPr>
            <a:lvl9pPr marL="2914433" indent="-171438" algn="l" rtl="0" fontAlgn="base">
              <a:spcBef>
                <a:spcPct val="20000"/>
              </a:spcBef>
              <a:spcAft>
                <a:spcPct val="0"/>
              </a:spcAft>
              <a:buClr>
                <a:schemeClr val="accent2"/>
              </a:buClr>
              <a:buFont typeface="Wingdings" pitchFamily="2" charset="2"/>
              <a:buChar char="§"/>
              <a:defRPr sz="1500">
                <a:solidFill>
                  <a:schemeClr val="tx1"/>
                </a:solidFill>
                <a:latin typeface="+mn-lt"/>
              </a:defRPr>
            </a:lvl9pPr>
          </a:lstStyle>
          <a:p>
            <a:pPr marL="257156" marR="0" lvl="0" indent="-257156" algn="l" defTabSz="914400" rtl="0" eaLnBrk="0" fontAlgn="base" latinLnBrk="0" hangingPunct="0">
              <a:lnSpc>
                <a:spcPct val="90000"/>
              </a:lnSpc>
              <a:spcBef>
                <a:spcPct val="20000"/>
              </a:spcBef>
              <a:spcAft>
                <a:spcPct val="0"/>
              </a:spcAft>
              <a:buClr>
                <a:srgbClr val="333399"/>
              </a:buClr>
              <a:buSzTx/>
              <a:buFont typeface="Wingdings" pitchFamily="2" charset="2"/>
              <a:buChar char="§"/>
              <a:tabLst/>
              <a:defRPr/>
            </a:pPr>
            <a:r>
              <a:rPr kumimoji="0" lang="en-US" sz="3200" b="0" i="0" u="none" strike="noStrike" kern="0" cap="none" spc="0" normalizeH="0" baseline="0" noProof="0" dirty="0">
                <a:ln>
                  <a:noFill/>
                </a:ln>
                <a:solidFill>
                  <a:srgbClr val="333399"/>
                </a:solidFill>
                <a:effectLst/>
                <a:uLnTx/>
                <a:uFillTx/>
                <a:latin typeface="Calibri" pitchFamily="34" charset="0"/>
                <a:ea typeface="黑体"/>
                <a:cs typeface="+mn-cs"/>
              </a:rPr>
              <a:t>Task</a:t>
            </a:r>
          </a:p>
          <a:p>
            <a:pPr marL="557171" marR="0" lvl="1" indent="-214298" algn="l" defTabSz="914400" rtl="0" eaLnBrk="0" fontAlgn="base" latinLnBrk="0" hangingPunct="0">
              <a:lnSpc>
                <a:spcPct val="90000"/>
              </a:lnSpc>
              <a:spcBef>
                <a:spcPct val="20000"/>
              </a:spcBef>
              <a:spcAft>
                <a:spcPct val="0"/>
              </a:spcAft>
              <a:buClr>
                <a:srgbClr val="333399"/>
              </a:buClr>
              <a:buSzTx/>
              <a:buFont typeface="Wingdings" pitchFamily="2" charset="2"/>
              <a:buChar char="§"/>
              <a:tabLst/>
              <a:defRPr/>
            </a:pPr>
            <a:r>
              <a:rPr kumimoji="0" lang="en-US" sz="2900" b="0" i="0" u="none" strike="noStrike" kern="0" cap="none" spc="0" normalizeH="0" baseline="0" noProof="0" dirty="0">
                <a:ln>
                  <a:noFill/>
                </a:ln>
                <a:solidFill>
                  <a:prstClr val="black"/>
                </a:solidFill>
                <a:effectLst/>
                <a:uLnTx/>
                <a:uFillTx/>
                <a:latin typeface="Calibri" pitchFamily="34" charset="0"/>
                <a:ea typeface="黑体"/>
                <a:cs typeface="+mn-cs"/>
              </a:rPr>
              <a:t>Learn the function</a:t>
            </a:r>
          </a:p>
          <a:p>
            <a:pPr marL="557171" marR="0" lvl="1" indent="-214298" algn="l" defTabSz="914400" rtl="0" eaLnBrk="0" fontAlgn="base" latinLnBrk="0" hangingPunct="0">
              <a:lnSpc>
                <a:spcPct val="90000"/>
              </a:lnSpc>
              <a:spcBef>
                <a:spcPct val="20000"/>
              </a:spcBef>
              <a:spcAft>
                <a:spcPct val="0"/>
              </a:spcAft>
              <a:buClr>
                <a:srgbClr val="333399"/>
              </a:buClr>
              <a:buSzTx/>
              <a:buFont typeface="Wingdings" pitchFamily="2" charset="2"/>
              <a:buChar char="§"/>
              <a:tabLst/>
              <a:defRPr/>
            </a:pPr>
            <a:r>
              <a:rPr kumimoji="0" lang="en-US" sz="2900" b="0" i="0" u="none" strike="noStrike" kern="0" cap="none" spc="0" normalizeH="0" baseline="0" noProof="0" dirty="0">
                <a:ln>
                  <a:noFill/>
                </a:ln>
                <a:solidFill>
                  <a:prstClr val="black"/>
                </a:solidFill>
                <a:effectLst/>
                <a:uLnTx/>
                <a:uFillTx/>
                <a:latin typeface="Calibri" pitchFamily="34" charset="0"/>
                <a:ea typeface="黑体"/>
                <a:cs typeface="+mn-cs"/>
              </a:rPr>
              <a:t>F: board -&gt; move</a:t>
            </a:r>
          </a:p>
          <a:p>
            <a:pPr marL="257156" marR="0" lvl="0" indent="-257156" algn="l" defTabSz="914400" rtl="0" eaLnBrk="0" fontAlgn="base" latinLnBrk="0" hangingPunct="0">
              <a:lnSpc>
                <a:spcPct val="90000"/>
              </a:lnSpc>
              <a:spcBef>
                <a:spcPct val="20000"/>
              </a:spcBef>
              <a:spcAft>
                <a:spcPct val="0"/>
              </a:spcAft>
              <a:buClr>
                <a:srgbClr val="333399"/>
              </a:buClr>
              <a:buSzTx/>
              <a:buFont typeface="Wingdings" pitchFamily="2" charset="2"/>
              <a:buChar char="§"/>
              <a:tabLst/>
              <a:defRPr/>
            </a:pPr>
            <a:r>
              <a:rPr kumimoji="0" lang="en-US" sz="3200" b="0" i="0" u="none" strike="noStrike" kern="0" cap="none" spc="0" normalizeH="0" baseline="0" noProof="0" dirty="0">
                <a:ln>
                  <a:noFill/>
                </a:ln>
                <a:solidFill>
                  <a:srgbClr val="333399"/>
                </a:solidFill>
                <a:effectLst/>
                <a:uLnTx/>
                <a:uFillTx/>
                <a:latin typeface="Calibri" pitchFamily="34" charset="0"/>
                <a:ea typeface="黑体"/>
                <a:cs typeface="+mn-cs"/>
              </a:rPr>
              <a:t>Performance</a:t>
            </a:r>
          </a:p>
          <a:p>
            <a:pPr marL="557171" marR="0" lvl="1" indent="-214298" algn="l" defTabSz="914400" rtl="0" eaLnBrk="0" fontAlgn="base" latinLnBrk="0" hangingPunct="0">
              <a:lnSpc>
                <a:spcPct val="90000"/>
              </a:lnSpc>
              <a:spcBef>
                <a:spcPct val="20000"/>
              </a:spcBef>
              <a:spcAft>
                <a:spcPct val="0"/>
              </a:spcAft>
              <a:buClr>
                <a:srgbClr val="333399"/>
              </a:buClr>
              <a:buSzTx/>
              <a:buFont typeface="Wingdings" pitchFamily="2" charset="2"/>
              <a:buChar char="§"/>
              <a:tabLst/>
              <a:defRPr/>
            </a:pPr>
            <a:r>
              <a:rPr kumimoji="0" lang="en-US" sz="2900" b="0" i="0" u="none" strike="noStrike" kern="0" cap="none" spc="0" normalizeH="0" baseline="0" noProof="0" dirty="0">
                <a:ln>
                  <a:noFill/>
                </a:ln>
                <a:solidFill>
                  <a:prstClr val="black"/>
                </a:solidFill>
                <a:effectLst/>
                <a:uLnTx/>
                <a:uFillTx/>
                <a:latin typeface="Calibri" pitchFamily="34" charset="0"/>
                <a:ea typeface="黑体"/>
                <a:cs typeface="+mn-cs"/>
              </a:rPr>
              <a:t>Maximize number of games won</a:t>
            </a:r>
          </a:p>
          <a:p>
            <a:pPr marL="257156" marR="0" lvl="0" indent="-257156" algn="l" defTabSz="914400" rtl="0" eaLnBrk="0" fontAlgn="base" latinLnBrk="0" hangingPunct="0">
              <a:lnSpc>
                <a:spcPct val="90000"/>
              </a:lnSpc>
              <a:spcBef>
                <a:spcPct val="20000"/>
              </a:spcBef>
              <a:spcAft>
                <a:spcPct val="0"/>
              </a:spcAft>
              <a:buClr>
                <a:srgbClr val="333399"/>
              </a:buClr>
              <a:buSzTx/>
              <a:buFont typeface="Wingdings" pitchFamily="2" charset="2"/>
              <a:buChar char="§"/>
              <a:tabLst/>
              <a:defRPr/>
            </a:pPr>
            <a:r>
              <a:rPr kumimoji="0" lang="en-US" sz="3200" b="0" i="0" u="none" strike="noStrike" kern="0" cap="none" spc="0" normalizeH="0" baseline="0" noProof="0" dirty="0">
                <a:ln>
                  <a:noFill/>
                </a:ln>
                <a:solidFill>
                  <a:srgbClr val="333399"/>
                </a:solidFill>
                <a:effectLst/>
                <a:uLnTx/>
                <a:uFillTx/>
                <a:latin typeface="Calibri" pitchFamily="34" charset="0"/>
                <a:ea typeface="黑体"/>
                <a:cs typeface="+mn-cs"/>
              </a:rPr>
              <a:t>Experience</a:t>
            </a:r>
          </a:p>
          <a:p>
            <a:pPr marL="557171" marR="0" lvl="1" indent="-214298" algn="l" defTabSz="914400" rtl="0" eaLnBrk="0" fontAlgn="base" latinLnBrk="0" hangingPunct="0">
              <a:lnSpc>
                <a:spcPct val="90000"/>
              </a:lnSpc>
              <a:spcBef>
                <a:spcPct val="20000"/>
              </a:spcBef>
              <a:spcAft>
                <a:spcPct val="0"/>
              </a:spcAft>
              <a:buClr>
                <a:srgbClr val="333399"/>
              </a:buClr>
              <a:buSzTx/>
              <a:buFont typeface="Wingdings" pitchFamily="2" charset="2"/>
              <a:buChar char="§"/>
              <a:tabLst/>
              <a:defRPr/>
            </a:pPr>
            <a:r>
              <a:rPr kumimoji="0" lang="en-US" sz="2900" b="0" i="0" u="none" strike="noStrike" kern="0" cap="none" spc="0" normalizeH="0" baseline="0" noProof="0" dirty="0">
                <a:ln>
                  <a:noFill/>
                </a:ln>
                <a:solidFill>
                  <a:prstClr val="black"/>
                </a:solidFill>
                <a:effectLst/>
                <a:uLnTx/>
                <a:uFillTx/>
                <a:latin typeface="Calibri" pitchFamily="34" charset="0"/>
                <a:ea typeface="黑体"/>
                <a:cs typeface="+mn-cs"/>
              </a:rPr>
              <a:t>supervised training examples from experts:</a:t>
            </a:r>
          </a:p>
          <a:p>
            <a:pPr marL="557171" marR="0" lvl="1" indent="-214298" algn="l" defTabSz="914400" rtl="0" eaLnBrk="0" fontAlgn="base" latinLnBrk="0" hangingPunct="0">
              <a:lnSpc>
                <a:spcPct val="90000"/>
              </a:lnSpc>
              <a:spcBef>
                <a:spcPct val="20000"/>
              </a:spcBef>
              <a:spcAft>
                <a:spcPct val="0"/>
              </a:spcAft>
              <a:buClr>
                <a:srgbClr val="333399"/>
              </a:buClr>
              <a:buSzTx/>
              <a:buFont typeface="Wingdings" pitchFamily="2" charset="2"/>
              <a:buChar char="§"/>
              <a:tabLst/>
              <a:defRPr/>
            </a:pPr>
            <a:r>
              <a:rPr kumimoji="0" lang="en-US" sz="2900" b="0" i="0" u="none" strike="noStrike" kern="0" cap="none" spc="0" normalizeH="0" baseline="0" noProof="0" dirty="0">
                <a:ln>
                  <a:noFill/>
                </a:ln>
                <a:solidFill>
                  <a:prstClr val="black"/>
                </a:solidFill>
                <a:effectLst/>
                <a:uLnTx/>
                <a:uFillTx/>
                <a:latin typeface="Calibri" pitchFamily="34" charset="0"/>
                <a:ea typeface="黑体"/>
                <a:cs typeface="+mn-cs"/>
              </a:rPr>
              <a:t>&lt;board, </a:t>
            </a:r>
            <a:r>
              <a:rPr kumimoji="0" lang="en-US" sz="2900" b="0" i="0" u="none" strike="noStrike" kern="0" cap="none" spc="0" normalizeH="0" baseline="0" noProof="0" dirty="0" err="1">
                <a:ln>
                  <a:noFill/>
                </a:ln>
                <a:solidFill>
                  <a:prstClr val="black"/>
                </a:solidFill>
                <a:effectLst/>
                <a:uLnTx/>
                <a:uFillTx/>
                <a:latin typeface="Calibri" pitchFamily="34" charset="0"/>
                <a:ea typeface="黑体"/>
                <a:cs typeface="+mn-cs"/>
              </a:rPr>
              <a:t>expert_move</a:t>
            </a:r>
            <a:r>
              <a:rPr kumimoji="0" lang="en-US" sz="2900" b="0" i="0" u="none" strike="noStrike" kern="0" cap="none" spc="0" normalizeH="0" baseline="0" noProof="0" dirty="0">
                <a:ln>
                  <a:noFill/>
                </a:ln>
                <a:solidFill>
                  <a:prstClr val="black"/>
                </a:solidFill>
                <a:effectLst/>
                <a:uLnTx/>
                <a:uFillTx/>
                <a:latin typeface="Calibri" pitchFamily="34" charset="0"/>
                <a:ea typeface="黑体"/>
                <a:cs typeface="+mn-cs"/>
              </a:rPr>
              <a:t>&gt;</a:t>
            </a:r>
          </a:p>
        </p:txBody>
      </p:sp>
      <p:pic>
        <p:nvPicPr>
          <p:cNvPr id="14" name="图片 13">
            <a:extLst>
              <a:ext uri="{FF2B5EF4-FFF2-40B4-BE49-F238E27FC236}">
                <a16:creationId xmlns:a16="http://schemas.microsoft.com/office/drawing/2014/main" id="{5775F7C5-D975-4684-BADD-15EF9EA08B0C}"/>
              </a:ext>
            </a:extLst>
          </p:cNvPr>
          <p:cNvPicPr>
            <a:picLocks noChangeAspect="1"/>
          </p:cNvPicPr>
          <p:nvPr/>
        </p:nvPicPr>
        <p:blipFill>
          <a:blip r:embed="rId3"/>
          <a:stretch>
            <a:fillRect/>
          </a:stretch>
        </p:blipFill>
        <p:spPr>
          <a:xfrm>
            <a:off x="6057163" y="1353509"/>
            <a:ext cx="2249709" cy="2182753"/>
          </a:xfrm>
          <a:prstGeom prst="rect">
            <a:avLst/>
          </a:prstGeom>
        </p:spPr>
      </p:pic>
    </p:spTree>
    <p:extLst>
      <p:ext uri="{BB962C8B-B14F-4D97-AF65-F5344CB8AC3E}">
        <p14:creationId xmlns:p14="http://schemas.microsoft.com/office/powerpoint/2010/main" val="235317437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fade">
                                      <p:cBhvr>
                                        <p:cTn id="7" dur="500"/>
                                        <p:tgtEl>
                                          <p:spTgt spid="1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3">
                                            <p:txEl>
                                              <p:pRg st="1" end="1"/>
                                            </p:txEl>
                                          </p:spTgt>
                                        </p:tgtEl>
                                        <p:attrNameLst>
                                          <p:attrName>style.visibility</p:attrName>
                                        </p:attrNameLst>
                                      </p:cBhvr>
                                      <p:to>
                                        <p:strVal val="visible"/>
                                      </p:to>
                                    </p:set>
                                    <p:animEffect transition="in" filter="fade">
                                      <p:cBhvr>
                                        <p:cTn id="10" dur="500"/>
                                        <p:tgtEl>
                                          <p:spTgt spid="1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3">
                                            <p:txEl>
                                              <p:pRg st="2" end="2"/>
                                            </p:txEl>
                                          </p:spTgt>
                                        </p:tgtEl>
                                        <p:attrNameLst>
                                          <p:attrName>style.visibility</p:attrName>
                                        </p:attrNameLst>
                                      </p:cBhvr>
                                      <p:to>
                                        <p:strVal val="visible"/>
                                      </p:to>
                                    </p:set>
                                    <p:animEffect transition="in" filter="fade">
                                      <p:cBhvr>
                                        <p:cTn id="13" dur="500"/>
                                        <p:tgtEl>
                                          <p:spTgt spid="1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3">
                                            <p:txEl>
                                              <p:pRg st="3" end="3"/>
                                            </p:txEl>
                                          </p:spTgt>
                                        </p:tgtEl>
                                        <p:attrNameLst>
                                          <p:attrName>style.visibility</p:attrName>
                                        </p:attrNameLst>
                                      </p:cBhvr>
                                      <p:to>
                                        <p:strVal val="visible"/>
                                      </p:to>
                                    </p:set>
                                    <p:animEffect transition="in" filter="fade">
                                      <p:cBhvr>
                                        <p:cTn id="18" dur="500"/>
                                        <p:tgtEl>
                                          <p:spTgt spid="13">
                                            <p:txEl>
                                              <p:pRg st="3" end="3"/>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13">
                                            <p:txEl>
                                              <p:pRg st="4" end="4"/>
                                            </p:txEl>
                                          </p:spTgt>
                                        </p:tgtEl>
                                        <p:attrNameLst>
                                          <p:attrName>style.visibility</p:attrName>
                                        </p:attrNameLst>
                                      </p:cBhvr>
                                      <p:to>
                                        <p:strVal val="visible"/>
                                      </p:to>
                                    </p:set>
                                    <p:animEffect transition="in" filter="fade">
                                      <p:cBhvr>
                                        <p:cTn id="21" dur="500"/>
                                        <p:tgtEl>
                                          <p:spTgt spid="1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3">
                                            <p:txEl>
                                              <p:pRg st="5" end="5"/>
                                            </p:txEl>
                                          </p:spTgt>
                                        </p:tgtEl>
                                        <p:attrNameLst>
                                          <p:attrName>style.visibility</p:attrName>
                                        </p:attrNameLst>
                                      </p:cBhvr>
                                      <p:to>
                                        <p:strVal val="visible"/>
                                      </p:to>
                                    </p:set>
                                    <p:animEffect transition="in" filter="fade">
                                      <p:cBhvr>
                                        <p:cTn id="26" dur="500"/>
                                        <p:tgtEl>
                                          <p:spTgt spid="13">
                                            <p:txEl>
                                              <p:pRg st="5" end="5"/>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13">
                                            <p:txEl>
                                              <p:pRg st="6" end="6"/>
                                            </p:txEl>
                                          </p:spTgt>
                                        </p:tgtEl>
                                        <p:attrNameLst>
                                          <p:attrName>style.visibility</p:attrName>
                                        </p:attrNameLst>
                                      </p:cBhvr>
                                      <p:to>
                                        <p:strVal val="visible"/>
                                      </p:to>
                                    </p:set>
                                    <p:animEffect transition="in" filter="fade">
                                      <p:cBhvr>
                                        <p:cTn id="29" dur="500"/>
                                        <p:tgtEl>
                                          <p:spTgt spid="13">
                                            <p:txEl>
                                              <p:pRg st="6" end="6"/>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13">
                                            <p:txEl>
                                              <p:pRg st="7" end="7"/>
                                            </p:txEl>
                                          </p:spTgt>
                                        </p:tgtEl>
                                        <p:attrNameLst>
                                          <p:attrName>style.visibility</p:attrName>
                                        </p:attrNameLst>
                                      </p:cBhvr>
                                      <p:to>
                                        <p:strVal val="visible"/>
                                      </p:to>
                                    </p:set>
                                    <p:animEffect transition="in" filter="fade">
                                      <p:cBhvr>
                                        <p:cTn id="32" dur="500"/>
                                        <p:tgtEl>
                                          <p:spTgt spid="1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914695" y="308399"/>
            <a:ext cx="3147015" cy="523220"/>
          </a:xfrm>
          <a:prstGeom prst="rect">
            <a:avLst/>
          </a:prstGeom>
        </p:spPr>
        <p:txBody>
          <a:bodyPr wrap="none">
            <a:spAutoFit/>
          </a:bodyPr>
          <a:lstStyle/>
          <a:p>
            <a:pPr lvl="0" eaLnBrk="0" fontAlgn="base" hangingPunct="0">
              <a:spcBef>
                <a:spcPct val="0"/>
              </a:spcBef>
              <a:spcAft>
                <a:spcPct val="0"/>
              </a:spcAft>
              <a:defRPr/>
            </a:pPr>
            <a:r>
              <a:rPr lang="en-US" altLang="zh-CN" sz="2800" dirty="0">
                <a:solidFill>
                  <a:srgbClr val="1557AE"/>
                </a:solidFill>
                <a:latin typeface="Arial" panose="020B0604020202020204" pitchFamily="34" charset="0"/>
                <a:ea typeface="宋体" pitchFamily="2" charset="-122"/>
                <a:cs typeface="Arial" panose="020B0604020202020204" pitchFamily="34" charset="0"/>
              </a:rPr>
              <a:t>Learning:</a:t>
            </a:r>
            <a:r>
              <a:rPr lang="zh-CN" altLang="en-US" sz="2800" dirty="0">
                <a:solidFill>
                  <a:srgbClr val="1557AE"/>
                </a:solidFill>
                <a:latin typeface="Arial" panose="020B0604020202020204" pitchFamily="34" charset="0"/>
                <a:ea typeface="宋体" pitchFamily="2" charset="-122"/>
                <a:cs typeface="Arial" panose="020B0604020202020204" pitchFamily="34" charset="0"/>
              </a:rPr>
              <a:t> </a:t>
            </a:r>
            <a:r>
              <a:rPr lang="en-US" altLang="zh-CN" sz="2800" dirty="0">
                <a:solidFill>
                  <a:srgbClr val="1557AE"/>
                </a:solidFill>
                <a:latin typeface="Arial" panose="020B0604020202020204" pitchFamily="34" charset="0"/>
                <a:ea typeface="宋体" pitchFamily="2" charset="-122"/>
                <a:cs typeface="Arial" panose="020B0604020202020204" pitchFamily="34" charset="0"/>
              </a:rPr>
              <a:t>example</a:t>
            </a:r>
          </a:p>
        </p:txBody>
      </p:sp>
      <p:sp>
        <p:nvSpPr>
          <p:cNvPr id="8" name="流程图: 过程 7"/>
          <p:cNvSpPr/>
          <p:nvPr/>
        </p:nvSpPr>
        <p:spPr>
          <a:xfrm rot="5400000">
            <a:off x="-47062" y="263186"/>
            <a:ext cx="739101" cy="644980"/>
          </a:xfrm>
          <a:prstGeom prst="flowChartProcess">
            <a:avLst/>
          </a:prstGeom>
          <a:solidFill>
            <a:srgbClr val="1557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Calibri"/>
              <a:ea typeface="等线" panose="02010600030101010101" pitchFamily="2" charset="-122"/>
              <a:cs typeface="+mn-cs"/>
            </a:endParaRPr>
          </a:p>
        </p:txBody>
      </p:sp>
      <p:sp>
        <p:nvSpPr>
          <p:cNvPr id="9" name="矩形 8"/>
          <p:cNvSpPr/>
          <p:nvPr/>
        </p:nvSpPr>
        <p:spPr>
          <a:xfrm>
            <a:off x="43130" y="669715"/>
            <a:ext cx="548227" cy="261610"/>
          </a:xfrm>
          <a:prstGeom prst="rect">
            <a:avLst/>
          </a:prstGeom>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700" b="0" i="0" u="none" strike="noStrike" kern="0" cap="none" spc="0" normalizeH="0" baseline="0" noProof="0">
                <a:ln>
                  <a:noFill/>
                </a:ln>
                <a:solidFill>
                  <a:prstClr val="white"/>
                </a:solidFill>
                <a:effectLst/>
                <a:uLnTx/>
                <a:uFillTx/>
                <a:latin typeface="Berlin Sans FB Demi" panose="020E0802020502020306" pitchFamily="34" charset="0"/>
                <a:ea typeface="黑体"/>
                <a:cs typeface="+mn-cs"/>
              </a:rPr>
              <a:t>PART</a:t>
            </a:r>
            <a:endParaRPr kumimoji="0" lang="zh-CN" altLang="en-US" sz="1700" b="0" i="0" u="none" strike="noStrike" kern="0" cap="none" spc="0" normalizeH="0" baseline="0" noProof="0">
              <a:ln>
                <a:noFill/>
              </a:ln>
              <a:solidFill>
                <a:prstClr val="white"/>
              </a:solidFill>
              <a:effectLst/>
              <a:uLnTx/>
              <a:uFillTx/>
              <a:latin typeface="Berlin Sans FB Demi" panose="020E0802020502020306" pitchFamily="34" charset="0"/>
              <a:ea typeface="黑体"/>
              <a:cs typeface="+mn-cs"/>
            </a:endParaRPr>
          </a:p>
        </p:txBody>
      </p:sp>
      <p:sp>
        <p:nvSpPr>
          <p:cNvPr id="10" name="矩形 9"/>
          <p:cNvSpPr/>
          <p:nvPr/>
        </p:nvSpPr>
        <p:spPr>
          <a:xfrm>
            <a:off x="-73447" y="145115"/>
            <a:ext cx="829023" cy="52322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0" cap="none" spc="0" normalizeH="0" baseline="0" noProof="0" dirty="0">
                <a:ln>
                  <a:noFill/>
                </a:ln>
                <a:solidFill>
                  <a:prstClr val="white"/>
                </a:solidFill>
                <a:effectLst/>
                <a:uLnTx/>
                <a:uFillTx/>
                <a:latin typeface="Broadway" panose="04040905080B02020502" pitchFamily="82" charset="0"/>
                <a:ea typeface="黑体"/>
                <a:cs typeface="+mn-cs"/>
              </a:rPr>
              <a:t>4.4</a:t>
            </a:r>
            <a:endParaRPr kumimoji="0" lang="zh-CN" altLang="en-US" sz="2800" b="0" i="0" u="none" strike="noStrike" kern="0" cap="none" spc="0" normalizeH="0" baseline="0" noProof="0" dirty="0">
              <a:ln>
                <a:noFill/>
              </a:ln>
              <a:solidFill>
                <a:prstClr val="white"/>
              </a:solidFill>
              <a:effectLst/>
              <a:uLnTx/>
              <a:uFillTx/>
              <a:latin typeface="Broadway" panose="04040905080B02020502" pitchFamily="82" charset="0"/>
              <a:ea typeface="黑体"/>
              <a:cs typeface="+mn-cs"/>
            </a:endParaRPr>
          </a:p>
        </p:txBody>
      </p:sp>
      <p:sp>
        <p:nvSpPr>
          <p:cNvPr id="11" name="矩形 10"/>
          <p:cNvSpPr/>
          <p:nvPr/>
        </p:nvSpPr>
        <p:spPr>
          <a:xfrm>
            <a:off x="43130" y="669715"/>
            <a:ext cx="548227" cy="261610"/>
          </a:xfrm>
          <a:prstGeom prst="rect">
            <a:avLst/>
          </a:prstGeom>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700" b="0" i="0" u="none" strike="noStrike" kern="0" cap="none" spc="0" normalizeH="0" baseline="0" noProof="0">
                <a:ln>
                  <a:noFill/>
                </a:ln>
                <a:solidFill>
                  <a:prstClr val="white"/>
                </a:solidFill>
                <a:effectLst/>
                <a:uLnTx/>
                <a:uFillTx/>
                <a:latin typeface="Berlin Sans FB Demi" panose="020E0802020502020306" pitchFamily="34" charset="0"/>
                <a:ea typeface="黑体"/>
                <a:cs typeface="+mn-cs"/>
              </a:rPr>
              <a:t>PART</a:t>
            </a:r>
            <a:endParaRPr kumimoji="0" lang="zh-CN" altLang="en-US" sz="1700" b="0" i="0" u="none" strike="noStrike" kern="0" cap="none" spc="0" normalizeH="0" baseline="0" noProof="0">
              <a:ln>
                <a:noFill/>
              </a:ln>
              <a:solidFill>
                <a:prstClr val="white"/>
              </a:solidFill>
              <a:effectLst/>
              <a:uLnTx/>
              <a:uFillTx/>
              <a:latin typeface="Berlin Sans FB Demi" panose="020E0802020502020306" pitchFamily="34" charset="0"/>
              <a:ea typeface="黑体"/>
              <a:cs typeface="+mn-cs"/>
            </a:endParaRPr>
          </a:p>
        </p:txBody>
      </p:sp>
      <p:sp>
        <p:nvSpPr>
          <p:cNvPr id="12" name="矩形 11"/>
          <p:cNvSpPr/>
          <p:nvPr/>
        </p:nvSpPr>
        <p:spPr>
          <a:xfrm>
            <a:off x="43130" y="669715"/>
            <a:ext cx="548227" cy="261610"/>
          </a:xfrm>
          <a:prstGeom prst="rect">
            <a:avLst/>
          </a:prstGeom>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700" b="0" i="0" u="none" strike="noStrike" kern="0" cap="none" spc="0" normalizeH="0" baseline="0" noProof="0">
                <a:ln>
                  <a:noFill/>
                </a:ln>
                <a:solidFill>
                  <a:prstClr val="white"/>
                </a:solidFill>
                <a:effectLst/>
                <a:uLnTx/>
                <a:uFillTx/>
                <a:latin typeface="Berlin Sans FB Demi" panose="020E0802020502020306" pitchFamily="34" charset="0"/>
                <a:ea typeface="黑体"/>
                <a:cs typeface="+mn-cs"/>
              </a:rPr>
              <a:t>PART</a:t>
            </a:r>
            <a:endParaRPr kumimoji="0" lang="zh-CN" altLang="en-US" sz="1700" b="0" i="0" u="none" strike="noStrike" kern="0" cap="none" spc="0" normalizeH="0" baseline="0" noProof="0">
              <a:ln>
                <a:noFill/>
              </a:ln>
              <a:solidFill>
                <a:prstClr val="white"/>
              </a:solidFill>
              <a:effectLst/>
              <a:uLnTx/>
              <a:uFillTx/>
              <a:latin typeface="Berlin Sans FB Demi" panose="020E0802020502020306" pitchFamily="34" charset="0"/>
              <a:ea typeface="黑体"/>
              <a:cs typeface="+mn-cs"/>
            </a:endParaRPr>
          </a:p>
        </p:txBody>
      </p:sp>
      <p:sp>
        <p:nvSpPr>
          <p:cNvPr id="13" name="Content Placeholder 2">
            <a:extLst>
              <a:ext uri="{FF2B5EF4-FFF2-40B4-BE49-F238E27FC236}">
                <a16:creationId xmlns:a16="http://schemas.microsoft.com/office/drawing/2014/main" id="{DD0278FE-0ACA-449B-A0AF-60DDFC63CABE}"/>
              </a:ext>
            </a:extLst>
          </p:cNvPr>
          <p:cNvSpPr txBox="1">
            <a:spLocks/>
          </p:cNvSpPr>
          <p:nvPr/>
        </p:nvSpPr>
        <p:spPr bwMode="auto">
          <a:xfrm>
            <a:off x="191957" y="1850298"/>
            <a:ext cx="8534400" cy="3276598"/>
          </a:xfrm>
          <a:prstGeom prst="rect">
            <a:avLst/>
          </a:prstGeom>
          <a:noFill/>
          <a:ln w="9525">
            <a:noFill/>
            <a:miter lim="800000"/>
            <a:headEnd/>
            <a:tailEnd/>
          </a:ln>
        </p:spPr>
        <p:txBody>
          <a:bodyPr vert="horz" wrap="square" lIns="68576" tIns="34289" rIns="68576" bIns="34289" numCol="1" anchor="t" anchorCtr="0" compatLnSpc="1">
            <a:prstTxWarp prst="textNoShape">
              <a:avLst/>
            </a:prstTxWarp>
          </a:bodyPr>
          <a:lstStyle>
            <a:lvl1pPr marL="257156" indent="-257156" algn="l" rtl="0" eaLnBrk="0" fontAlgn="base" hangingPunct="0">
              <a:spcBef>
                <a:spcPct val="20000"/>
              </a:spcBef>
              <a:spcAft>
                <a:spcPct val="0"/>
              </a:spcAft>
              <a:buClr>
                <a:schemeClr val="accent2"/>
              </a:buClr>
              <a:buFont typeface="Wingdings" pitchFamily="2" charset="2"/>
              <a:buChar char="§"/>
              <a:defRPr sz="2400">
                <a:solidFill>
                  <a:schemeClr val="accent2"/>
                </a:solidFill>
                <a:latin typeface="Calibri" pitchFamily="34" charset="0"/>
                <a:ea typeface="+mn-ea"/>
                <a:cs typeface="+mn-cs"/>
              </a:defRPr>
            </a:lvl1pPr>
            <a:lvl2pPr marL="557171" indent="-214298" algn="l" rtl="0" eaLnBrk="0" fontAlgn="base" hangingPunct="0">
              <a:spcBef>
                <a:spcPct val="20000"/>
              </a:spcBef>
              <a:spcAft>
                <a:spcPct val="0"/>
              </a:spcAft>
              <a:buClr>
                <a:schemeClr val="tx1"/>
              </a:buClr>
              <a:buFont typeface="Wingdings" pitchFamily="2" charset="2"/>
              <a:buChar char="§"/>
              <a:defRPr sz="2100">
                <a:solidFill>
                  <a:schemeClr val="tx1"/>
                </a:solidFill>
                <a:latin typeface="Calibri" pitchFamily="34" charset="0"/>
              </a:defRPr>
            </a:lvl2pPr>
            <a:lvl3pPr marL="857186" indent="-171438" algn="l" rtl="0" eaLnBrk="0" fontAlgn="base" hangingPunct="0">
              <a:spcBef>
                <a:spcPct val="20000"/>
              </a:spcBef>
              <a:spcAft>
                <a:spcPct val="0"/>
              </a:spcAft>
              <a:buClr>
                <a:schemeClr val="accent2"/>
              </a:buClr>
              <a:buFont typeface="Wingdings" pitchFamily="2" charset="2"/>
              <a:buChar char="§"/>
              <a:defRPr sz="1800">
                <a:solidFill>
                  <a:schemeClr val="tx1"/>
                </a:solidFill>
                <a:latin typeface="Calibri" pitchFamily="34" charset="0"/>
              </a:defRPr>
            </a:lvl3pPr>
            <a:lvl4pPr marL="1200060" indent="-171438" algn="l" rtl="0" eaLnBrk="0" fontAlgn="base" hangingPunct="0">
              <a:spcBef>
                <a:spcPct val="20000"/>
              </a:spcBef>
              <a:spcAft>
                <a:spcPct val="0"/>
              </a:spcAft>
              <a:buClr>
                <a:schemeClr val="tx1"/>
              </a:buClr>
              <a:buFont typeface="Wingdings" pitchFamily="2" charset="2"/>
              <a:buChar char="§"/>
              <a:defRPr sz="1500">
                <a:solidFill>
                  <a:schemeClr val="tx1"/>
                </a:solidFill>
                <a:latin typeface="Calibri" pitchFamily="34" charset="0"/>
              </a:defRPr>
            </a:lvl4pPr>
            <a:lvl5pPr marL="1542935" indent="-171438" algn="l" rtl="0" eaLnBrk="0" fontAlgn="base" hangingPunct="0">
              <a:spcBef>
                <a:spcPct val="20000"/>
              </a:spcBef>
              <a:spcAft>
                <a:spcPct val="0"/>
              </a:spcAft>
              <a:buClr>
                <a:schemeClr val="accent2"/>
              </a:buClr>
              <a:buFont typeface="Wingdings" pitchFamily="2" charset="2"/>
              <a:buChar char="§"/>
              <a:defRPr sz="1500">
                <a:solidFill>
                  <a:schemeClr val="tx1"/>
                </a:solidFill>
                <a:latin typeface="Calibri" pitchFamily="34" charset="0"/>
              </a:defRPr>
            </a:lvl5pPr>
            <a:lvl6pPr marL="1885809" indent="-171438" algn="l" rtl="0" fontAlgn="base">
              <a:spcBef>
                <a:spcPct val="20000"/>
              </a:spcBef>
              <a:spcAft>
                <a:spcPct val="0"/>
              </a:spcAft>
              <a:buClr>
                <a:schemeClr val="accent2"/>
              </a:buClr>
              <a:buFont typeface="Wingdings" pitchFamily="2" charset="2"/>
              <a:buChar char="§"/>
              <a:defRPr sz="1500">
                <a:solidFill>
                  <a:schemeClr val="tx1"/>
                </a:solidFill>
                <a:latin typeface="+mn-lt"/>
              </a:defRPr>
            </a:lvl6pPr>
            <a:lvl7pPr marL="2228684" indent="-171438" algn="l" rtl="0" fontAlgn="base">
              <a:spcBef>
                <a:spcPct val="20000"/>
              </a:spcBef>
              <a:spcAft>
                <a:spcPct val="0"/>
              </a:spcAft>
              <a:buClr>
                <a:schemeClr val="accent2"/>
              </a:buClr>
              <a:buFont typeface="Wingdings" pitchFamily="2" charset="2"/>
              <a:buChar char="§"/>
              <a:defRPr sz="1500">
                <a:solidFill>
                  <a:schemeClr val="tx1"/>
                </a:solidFill>
                <a:latin typeface="+mn-lt"/>
              </a:defRPr>
            </a:lvl7pPr>
            <a:lvl8pPr marL="2571558" indent="-171438" algn="l" rtl="0" fontAlgn="base">
              <a:spcBef>
                <a:spcPct val="20000"/>
              </a:spcBef>
              <a:spcAft>
                <a:spcPct val="0"/>
              </a:spcAft>
              <a:buClr>
                <a:schemeClr val="accent2"/>
              </a:buClr>
              <a:buFont typeface="Wingdings" pitchFamily="2" charset="2"/>
              <a:buChar char="§"/>
              <a:defRPr sz="1500">
                <a:solidFill>
                  <a:schemeClr val="tx1"/>
                </a:solidFill>
                <a:latin typeface="+mn-lt"/>
              </a:defRPr>
            </a:lvl8pPr>
            <a:lvl9pPr marL="2914433" indent="-171438" algn="l" rtl="0" fontAlgn="base">
              <a:spcBef>
                <a:spcPct val="20000"/>
              </a:spcBef>
              <a:spcAft>
                <a:spcPct val="0"/>
              </a:spcAft>
              <a:buClr>
                <a:schemeClr val="accent2"/>
              </a:buClr>
              <a:buFont typeface="Wingdings" pitchFamily="2" charset="2"/>
              <a:buChar char="§"/>
              <a:defRPr sz="1500">
                <a:solidFill>
                  <a:schemeClr val="tx1"/>
                </a:solidFill>
                <a:latin typeface="+mn-lt"/>
              </a:defRPr>
            </a:lvl9pPr>
          </a:lstStyle>
          <a:p>
            <a:pPr marL="257156" marR="0" lvl="0" indent="-257156" algn="l" defTabSz="914400" rtl="0" eaLnBrk="0" fontAlgn="base" latinLnBrk="0" hangingPunct="0">
              <a:lnSpc>
                <a:spcPct val="90000"/>
              </a:lnSpc>
              <a:spcBef>
                <a:spcPct val="20000"/>
              </a:spcBef>
              <a:spcAft>
                <a:spcPct val="0"/>
              </a:spcAft>
              <a:buClr>
                <a:srgbClr val="333399"/>
              </a:buClr>
              <a:buSzTx/>
              <a:buFont typeface="Wingdings" pitchFamily="2" charset="2"/>
              <a:buChar char="§"/>
              <a:tabLst/>
              <a:defRPr/>
            </a:pPr>
            <a:r>
              <a:rPr kumimoji="0" lang="en-US" sz="3200" b="0" i="0" u="none" strike="noStrike" kern="0" cap="none" spc="0" normalizeH="0" baseline="0" noProof="0" dirty="0">
                <a:ln>
                  <a:noFill/>
                </a:ln>
                <a:solidFill>
                  <a:srgbClr val="333399"/>
                </a:solidFill>
                <a:effectLst/>
                <a:uLnTx/>
                <a:uFillTx/>
                <a:latin typeface="Calibri" pitchFamily="34" charset="0"/>
                <a:ea typeface="黑体"/>
                <a:cs typeface="+mn-cs"/>
              </a:rPr>
              <a:t>Task</a:t>
            </a:r>
          </a:p>
          <a:p>
            <a:pPr marL="557171" marR="0" lvl="1" indent="-214298" algn="l" defTabSz="914400" rtl="0" eaLnBrk="0" fontAlgn="base" latinLnBrk="0" hangingPunct="0">
              <a:lnSpc>
                <a:spcPct val="90000"/>
              </a:lnSpc>
              <a:spcBef>
                <a:spcPct val="20000"/>
              </a:spcBef>
              <a:spcAft>
                <a:spcPct val="0"/>
              </a:spcAft>
              <a:buClr>
                <a:srgbClr val="333399"/>
              </a:buClr>
              <a:buSzTx/>
              <a:buFont typeface="Wingdings" pitchFamily="2" charset="2"/>
              <a:buChar char="§"/>
              <a:tabLst/>
              <a:defRPr/>
            </a:pPr>
            <a:r>
              <a:rPr kumimoji="0" lang="en-US" sz="2900" b="0" i="0" u="none" strike="noStrike" kern="0" cap="none" spc="0" normalizeH="0" baseline="0" noProof="0" dirty="0">
                <a:ln>
                  <a:noFill/>
                </a:ln>
                <a:solidFill>
                  <a:prstClr val="black"/>
                </a:solidFill>
                <a:effectLst/>
                <a:uLnTx/>
                <a:uFillTx/>
                <a:latin typeface="Calibri" pitchFamily="34" charset="0"/>
                <a:ea typeface="黑体"/>
                <a:cs typeface="+mn-cs"/>
              </a:rPr>
              <a:t>Learn function</a:t>
            </a:r>
          </a:p>
          <a:p>
            <a:pPr marL="557171" marR="0" lvl="1" indent="-214298" algn="l" defTabSz="914400" rtl="0" eaLnBrk="0" fontAlgn="base" latinLnBrk="0" hangingPunct="0">
              <a:lnSpc>
                <a:spcPct val="90000"/>
              </a:lnSpc>
              <a:spcBef>
                <a:spcPct val="20000"/>
              </a:spcBef>
              <a:spcAft>
                <a:spcPct val="0"/>
              </a:spcAft>
              <a:buClr>
                <a:srgbClr val="333399"/>
              </a:buClr>
              <a:buSzTx/>
              <a:buFont typeface="Wingdings" pitchFamily="2" charset="2"/>
              <a:buChar char="§"/>
              <a:tabLst/>
              <a:defRPr/>
            </a:pPr>
            <a:r>
              <a:rPr kumimoji="0" lang="en-US" sz="2900" b="0" i="0" u="none" strike="noStrike" kern="0" cap="none" spc="0" normalizeH="0" baseline="0" noProof="0" dirty="0">
                <a:ln>
                  <a:noFill/>
                </a:ln>
                <a:solidFill>
                  <a:prstClr val="black"/>
                </a:solidFill>
                <a:effectLst/>
                <a:uLnTx/>
                <a:uFillTx/>
                <a:latin typeface="Calibri" pitchFamily="34" charset="0"/>
                <a:ea typeface="黑体"/>
                <a:cs typeface="+mn-cs"/>
              </a:rPr>
              <a:t>F: image(t) -&gt; steering(t), accelerator(t), brake(t)</a:t>
            </a:r>
          </a:p>
          <a:p>
            <a:pPr marL="257156" marR="0" lvl="0" indent="-257156" algn="l" defTabSz="914400" rtl="0" eaLnBrk="0" fontAlgn="base" latinLnBrk="0" hangingPunct="0">
              <a:lnSpc>
                <a:spcPct val="90000"/>
              </a:lnSpc>
              <a:spcBef>
                <a:spcPct val="20000"/>
              </a:spcBef>
              <a:spcAft>
                <a:spcPct val="0"/>
              </a:spcAft>
              <a:buClr>
                <a:srgbClr val="333399"/>
              </a:buClr>
              <a:buSzTx/>
              <a:buFont typeface="Wingdings" pitchFamily="2" charset="2"/>
              <a:buChar char="§"/>
              <a:tabLst/>
              <a:defRPr/>
            </a:pPr>
            <a:r>
              <a:rPr kumimoji="0" lang="en-US" sz="3200" b="0" i="0" u="none" strike="noStrike" kern="0" cap="none" spc="0" normalizeH="0" baseline="0" noProof="0" dirty="0">
                <a:ln>
                  <a:noFill/>
                </a:ln>
                <a:solidFill>
                  <a:srgbClr val="333399"/>
                </a:solidFill>
                <a:effectLst/>
                <a:uLnTx/>
                <a:uFillTx/>
                <a:latin typeface="Calibri" pitchFamily="34" charset="0"/>
                <a:ea typeface="黑体"/>
                <a:cs typeface="+mn-cs"/>
              </a:rPr>
              <a:t>Performance</a:t>
            </a:r>
          </a:p>
          <a:p>
            <a:pPr marL="557171" marR="0" lvl="1" indent="-214298" algn="l" defTabSz="914400" rtl="0" eaLnBrk="0" fontAlgn="base" latinLnBrk="0" hangingPunct="0">
              <a:lnSpc>
                <a:spcPct val="90000"/>
              </a:lnSpc>
              <a:spcBef>
                <a:spcPct val="20000"/>
              </a:spcBef>
              <a:spcAft>
                <a:spcPct val="0"/>
              </a:spcAft>
              <a:buClr>
                <a:srgbClr val="333399"/>
              </a:buClr>
              <a:buSzTx/>
              <a:buFont typeface="Wingdings" pitchFamily="2" charset="2"/>
              <a:buChar char="§"/>
              <a:tabLst/>
              <a:defRPr/>
            </a:pPr>
            <a:r>
              <a:rPr kumimoji="0" lang="en-US" sz="2900" b="0" i="0" u="none" strike="noStrike" kern="0" cap="none" spc="0" normalizeH="0" baseline="0" noProof="0" dirty="0">
                <a:ln>
                  <a:noFill/>
                </a:ln>
                <a:solidFill>
                  <a:prstClr val="black"/>
                </a:solidFill>
                <a:effectLst/>
                <a:uLnTx/>
                <a:uFillTx/>
                <a:latin typeface="Calibri" pitchFamily="34" charset="0"/>
                <a:ea typeface="黑体"/>
                <a:cs typeface="+mn-cs"/>
              </a:rPr>
              <a:t>Minimize</a:t>
            </a:r>
          </a:p>
          <a:p>
            <a:pPr marL="857186" marR="0" lvl="2" indent="-171438" algn="l" defTabSz="914400" rtl="0" eaLnBrk="0" fontAlgn="base" latinLnBrk="0" hangingPunct="0">
              <a:lnSpc>
                <a:spcPct val="90000"/>
              </a:lnSpc>
              <a:spcBef>
                <a:spcPct val="20000"/>
              </a:spcBef>
              <a:spcAft>
                <a:spcPct val="0"/>
              </a:spcAft>
              <a:buClr>
                <a:srgbClr val="333399"/>
              </a:buClr>
              <a:buSzTx/>
              <a:buFont typeface="Wingdings" pitchFamily="2" charset="2"/>
              <a:buChar char="§"/>
              <a:tabLst/>
              <a:defRPr/>
            </a:pPr>
            <a:r>
              <a:rPr kumimoji="0" lang="en-US" sz="2600" b="0" i="0" u="none" strike="noStrike" kern="0" cap="none" spc="0" normalizeH="0" baseline="0" noProof="0" dirty="0">
                <a:ln>
                  <a:noFill/>
                </a:ln>
                <a:solidFill>
                  <a:prstClr val="black"/>
                </a:solidFill>
                <a:effectLst/>
                <a:uLnTx/>
                <a:uFillTx/>
                <a:latin typeface="Calibri" pitchFamily="34" charset="0"/>
                <a:ea typeface="黑体"/>
                <a:cs typeface="+mn-cs"/>
              </a:rPr>
              <a:t>[</a:t>
            </a:r>
            <a:r>
              <a:rPr kumimoji="0" lang="en-US" sz="2400" b="0" i="0" u="none" strike="noStrike" kern="0" cap="none" spc="0" normalizeH="0" baseline="0" noProof="0" dirty="0">
                <a:ln>
                  <a:noFill/>
                </a:ln>
                <a:solidFill>
                  <a:prstClr val="black"/>
                </a:solidFill>
                <a:effectLst/>
                <a:uLnTx/>
                <a:uFillTx/>
                <a:latin typeface="Calibri" pitchFamily="34" charset="0"/>
                <a:ea typeface="黑体"/>
                <a:cs typeface="+mn-cs"/>
              </a:rPr>
              <a:t>c1 </a:t>
            </a:r>
            <a:r>
              <a:rPr kumimoji="0" lang="en-US" sz="2400" b="0" i="0" u="none" strike="noStrike" kern="0" cap="none" spc="0" normalizeH="0" baseline="0" noProof="0" dirty="0" err="1">
                <a:ln>
                  <a:noFill/>
                </a:ln>
                <a:solidFill>
                  <a:prstClr val="black"/>
                </a:solidFill>
                <a:effectLst/>
                <a:uLnTx/>
                <a:uFillTx/>
                <a:latin typeface="Calibri" pitchFamily="34" charset="0"/>
                <a:ea typeface="黑体"/>
                <a:cs typeface="+mn-cs"/>
              </a:rPr>
              <a:t>drive_time_home</a:t>
            </a:r>
            <a:r>
              <a:rPr kumimoji="0" lang="en-US" sz="2400" b="0" i="0" u="none" strike="noStrike" kern="0" cap="none" spc="0" normalizeH="0" baseline="0" noProof="0" dirty="0">
                <a:ln>
                  <a:noFill/>
                </a:ln>
                <a:solidFill>
                  <a:prstClr val="black"/>
                </a:solidFill>
                <a:effectLst/>
                <a:uLnTx/>
                <a:uFillTx/>
                <a:latin typeface="Calibri" pitchFamily="34" charset="0"/>
                <a:ea typeface="黑体"/>
                <a:cs typeface="+mn-cs"/>
              </a:rPr>
              <a:t> + c2 </a:t>
            </a:r>
            <a:r>
              <a:rPr kumimoji="0" lang="en-US" sz="2400" b="0" i="0" u="none" strike="noStrike" kern="0" cap="none" spc="0" normalizeH="0" baseline="0" noProof="0" dirty="0" err="1">
                <a:ln>
                  <a:noFill/>
                </a:ln>
                <a:solidFill>
                  <a:prstClr val="black"/>
                </a:solidFill>
                <a:effectLst/>
                <a:uLnTx/>
                <a:uFillTx/>
                <a:latin typeface="Calibri" pitchFamily="34" charset="0"/>
                <a:ea typeface="黑体"/>
                <a:cs typeface="+mn-cs"/>
              </a:rPr>
              <a:t>vehicles_hit</a:t>
            </a:r>
            <a:r>
              <a:rPr kumimoji="0" lang="en-US" sz="2400" b="0" i="0" u="none" strike="noStrike" kern="0" cap="none" spc="0" normalizeH="0" baseline="0" noProof="0" dirty="0">
                <a:ln>
                  <a:noFill/>
                </a:ln>
                <a:solidFill>
                  <a:prstClr val="black"/>
                </a:solidFill>
                <a:effectLst/>
                <a:uLnTx/>
                <a:uFillTx/>
                <a:latin typeface="Calibri" pitchFamily="34" charset="0"/>
                <a:ea typeface="黑体"/>
                <a:cs typeface="+mn-cs"/>
              </a:rPr>
              <a:t> + c3 </a:t>
            </a:r>
            <a:r>
              <a:rPr kumimoji="0" lang="en-US" sz="2400" b="0" i="0" u="none" strike="noStrike" kern="0" cap="none" spc="0" normalizeH="0" baseline="0" noProof="0" dirty="0" err="1">
                <a:ln>
                  <a:noFill/>
                </a:ln>
                <a:solidFill>
                  <a:prstClr val="black"/>
                </a:solidFill>
                <a:effectLst/>
                <a:uLnTx/>
                <a:uFillTx/>
                <a:latin typeface="Calibri" pitchFamily="34" charset="0"/>
                <a:ea typeface="黑体"/>
                <a:cs typeface="+mn-cs"/>
              </a:rPr>
              <a:t>pedestrians_hit</a:t>
            </a:r>
            <a:r>
              <a:rPr kumimoji="0" lang="en-US" sz="2600" b="0" i="0" u="none" strike="noStrike" kern="0" cap="none" spc="0" normalizeH="0" baseline="0" noProof="0" dirty="0">
                <a:ln>
                  <a:noFill/>
                </a:ln>
                <a:solidFill>
                  <a:prstClr val="black"/>
                </a:solidFill>
                <a:effectLst/>
                <a:uLnTx/>
                <a:uFillTx/>
                <a:latin typeface="Calibri" pitchFamily="34" charset="0"/>
                <a:ea typeface="黑体"/>
                <a:cs typeface="+mn-cs"/>
              </a:rPr>
              <a:t>]</a:t>
            </a:r>
          </a:p>
          <a:p>
            <a:pPr marL="257156" marR="0" lvl="0" indent="-257156" algn="l" defTabSz="914400" rtl="0" eaLnBrk="0" fontAlgn="base" latinLnBrk="0" hangingPunct="0">
              <a:lnSpc>
                <a:spcPct val="90000"/>
              </a:lnSpc>
              <a:spcBef>
                <a:spcPct val="20000"/>
              </a:spcBef>
              <a:spcAft>
                <a:spcPct val="0"/>
              </a:spcAft>
              <a:buClr>
                <a:srgbClr val="333399"/>
              </a:buClr>
              <a:buSzTx/>
              <a:buFont typeface="Wingdings" pitchFamily="2" charset="2"/>
              <a:buChar char="§"/>
              <a:tabLst/>
              <a:defRPr/>
            </a:pPr>
            <a:r>
              <a:rPr kumimoji="0" lang="en-US" sz="3200" b="0" i="0" u="none" strike="noStrike" kern="0" cap="none" spc="0" normalizeH="0" baseline="0" noProof="0" dirty="0">
                <a:ln>
                  <a:noFill/>
                </a:ln>
                <a:solidFill>
                  <a:srgbClr val="333399"/>
                </a:solidFill>
                <a:effectLst/>
                <a:uLnTx/>
                <a:uFillTx/>
                <a:latin typeface="Calibri" pitchFamily="34" charset="0"/>
                <a:ea typeface="黑体"/>
                <a:cs typeface="+mn-cs"/>
              </a:rPr>
              <a:t>Experience</a:t>
            </a:r>
          </a:p>
          <a:p>
            <a:pPr marL="857186" marR="0" lvl="2" indent="-171438" algn="l" defTabSz="914400" rtl="0" eaLnBrk="0" fontAlgn="base" latinLnBrk="0" hangingPunct="0">
              <a:lnSpc>
                <a:spcPct val="90000"/>
              </a:lnSpc>
              <a:spcBef>
                <a:spcPct val="20000"/>
              </a:spcBef>
              <a:spcAft>
                <a:spcPct val="0"/>
              </a:spcAft>
              <a:buClr>
                <a:srgbClr val="333399"/>
              </a:buClr>
              <a:buSzTx/>
              <a:buFont typeface="Wingdings" pitchFamily="2" charset="2"/>
              <a:buChar char="§"/>
              <a:tabLst/>
              <a:defRPr/>
            </a:pPr>
            <a:r>
              <a:rPr kumimoji="0" lang="en-US" sz="2600" b="0" i="0" u="none" strike="noStrike" kern="0" cap="none" spc="0" normalizeH="0" baseline="0" noProof="0" dirty="0">
                <a:ln>
                  <a:noFill/>
                </a:ln>
                <a:solidFill>
                  <a:prstClr val="black"/>
                </a:solidFill>
                <a:effectLst/>
                <a:uLnTx/>
                <a:uFillTx/>
                <a:latin typeface="Calibri" pitchFamily="34" charset="0"/>
                <a:ea typeface="黑体"/>
                <a:cs typeface="+mn-cs"/>
              </a:rPr>
              <a:t>Self driving experiments in driving simulator</a:t>
            </a:r>
          </a:p>
        </p:txBody>
      </p:sp>
      <p:pic>
        <p:nvPicPr>
          <p:cNvPr id="14" name="图片 13">
            <a:extLst>
              <a:ext uri="{FF2B5EF4-FFF2-40B4-BE49-F238E27FC236}">
                <a16:creationId xmlns:a16="http://schemas.microsoft.com/office/drawing/2014/main" id="{70028277-F667-48D1-AFE7-F1D6A23B8411}"/>
              </a:ext>
            </a:extLst>
          </p:cNvPr>
          <p:cNvPicPr>
            <a:picLocks noChangeAspect="1"/>
          </p:cNvPicPr>
          <p:nvPr/>
        </p:nvPicPr>
        <p:blipFill>
          <a:blip r:embed="rId3"/>
          <a:stretch>
            <a:fillRect/>
          </a:stretch>
        </p:blipFill>
        <p:spPr>
          <a:xfrm>
            <a:off x="5813969" y="1013666"/>
            <a:ext cx="2769799" cy="1673264"/>
          </a:xfrm>
          <a:prstGeom prst="rect">
            <a:avLst/>
          </a:prstGeom>
        </p:spPr>
      </p:pic>
    </p:spTree>
    <p:extLst>
      <p:ext uri="{BB962C8B-B14F-4D97-AF65-F5344CB8AC3E}">
        <p14:creationId xmlns:p14="http://schemas.microsoft.com/office/powerpoint/2010/main" val="88308232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fade">
                                      <p:cBhvr>
                                        <p:cTn id="7" dur="500"/>
                                        <p:tgtEl>
                                          <p:spTgt spid="1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3">
                                            <p:txEl>
                                              <p:pRg st="1" end="1"/>
                                            </p:txEl>
                                          </p:spTgt>
                                        </p:tgtEl>
                                        <p:attrNameLst>
                                          <p:attrName>style.visibility</p:attrName>
                                        </p:attrNameLst>
                                      </p:cBhvr>
                                      <p:to>
                                        <p:strVal val="visible"/>
                                      </p:to>
                                    </p:set>
                                    <p:animEffect transition="in" filter="fade">
                                      <p:cBhvr>
                                        <p:cTn id="10" dur="500"/>
                                        <p:tgtEl>
                                          <p:spTgt spid="1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3">
                                            <p:txEl>
                                              <p:pRg st="2" end="2"/>
                                            </p:txEl>
                                          </p:spTgt>
                                        </p:tgtEl>
                                        <p:attrNameLst>
                                          <p:attrName>style.visibility</p:attrName>
                                        </p:attrNameLst>
                                      </p:cBhvr>
                                      <p:to>
                                        <p:strVal val="visible"/>
                                      </p:to>
                                    </p:set>
                                    <p:animEffect transition="in" filter="fade">
                                      <p:cBhvr>
                                        <p:cTn id="13" dur="500"/>
                                        <p:tgtEl>
                                          <p:spTgt spid="1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3">
                                            <p:txEl>
                                              <p:pRg st="3" end="3"/>
                                            </p:txEl>
                                          </p:spTgt>
                                        </p:tgtEl>
                                        <p:attrNameLst>
                                          <p:attrName>style.visibility</p:attrName>
                                        </p:attrNameLst>
                                      </p:cBhvr>
                                      <p:to>
                                        <p:strVal val="visible"/>
                                      </p:to>
                                    </p:set>
                                    <p:animEffect transition="in" filter="fade">
                                      <p:cBhvr>
                                        <p:cTn id="18" dur="500"/>
                                        <p:tgtEl>
                                          <p:spTgt spid="13">
                                            <p:txEl>
                                              <p:pRg st="3" end="3"/>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13">
                                            <p:txEl>
                                              <p:pRg st="4" end="4"/>
                                            </p:txEl>
                                          </p:spTgt>
                                        </p:tgtEl>
                                        <p:attrNameLst>
                                          <p:attrName>style.visibility</p:attrName>
                                        </p:attrNameLst>
                                      </p:cBhvr>
                                      <p:to>
                                        <p:strVal val="visible"/>
                                      </p:to>
                                    </p:set>
                                    <p:animEffect transition="in" filter="fade">
                                      <p:cBhvr>
                                        <p:cTn id="21" dur="500"/>
                                        <p:tgtEl>
                                          <p:spTgt spid="13">
                                            <p:txEl>
                                              <p:pRg st="4" end="4"/>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13">
                                            <p:txEl>
                                              <p:pRg st="5" end="5"/>
                                            </p:txEl>
                                          </p:spTgt>
                                        </p:tgtEl>
                                        <p:attrNameLst>
                                          <p:attrName>style.visibility</p:attrName>
                                        </p:attrNameLst>
                                      </p:cBhvr>
                                      <p:to>
                                        <p:strVal val="visible"/>
                                      </p:to>
                                    </p:set>
                                    <p:animEffect transition="in" filter="fade">
                                      <p:cBhvr>
                                        <p:cTn id="24" dur="500"/>
                                        <p:tgtEl>
                                          <p:spTgt spid="13">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3">
                                            <p:txEl>
                                              <p:pRg st="6" end="6"/>
                                            </p:txEl>
                                          </p:spTgt>
                                        </p:tgtEl>
                                        <p:attrNameLst>
                                          <p:attrName>style.visibility</p:attrName>
                                        </p:attrNameLst>
                                      </p:cBhvr>
                                      <p:to>
                                        <p:strVal val="visible"/>
                                      </p:to>
                                    </p:set>
                                    <p:animEffect transition="in" filter="fade">
                                      <p:cBhvr>
                                        <p:cTn id="29" dur="500"/>
                                        <p:tgtEl>
                                          <p:spTgt spid="13">
                                            <p:txEl>
                                              <p:pRg st="6" end="6"/>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13">
                                            <p:txEl>
                                              <p:pRg st="7" end="7"/>
                                            </p:txEl>
                                          </p:spTgt>
                                        </p:tgtEl>
                                        <p:attrNameLst>
                                          <p:attrName>style.visibility</p:attrName>
                                        </p:attrNameLst>
                                      </p:cBhvr>
                                      <p:to>
                                        <p:strVal val="visible"/>
                                      </p:to>
                                    </p:set>
                                    <p:animEffect transition="in" filter="fade">
                                      <p:cBhvr>
                                        <p:cTn id="32" dur="500"/>
                                        <p:tgtEl>
                                          <p:spTgt spid="1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914695" y="308399"/>
            <a:ext cx="1587294" cy="523220"/>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800" b="0" i="0" u="none" strike="noStrike" kern="1200" cap="none" spc="0" normalizeH="0" baseline="0" noProof="0" dirty="0">
                <a:ln>
                  <a:noFill/>
                </a:ln>
                <a:solidFill>
                  <a:srgbClr val="1557AE"/>
                </a:solidFill>
                <a:effectLst/>
                <a:uLnTx/>
                <a:uFillTx/>
                <a:latin typeface="Arial" panose="020B0604020202020204" pitchFamily="34" charset="0"/>
                <a:ea typeface="宋体" pitchFamily="2" charset="-122"/>
                <a:cs typeface="Arial" panose="020B0604020202020204" pitchFamily="34" charset="0"/>
              </a:rPr>
              <a:t>Learning</a:t>
            </a:r>
          </a:p>
        </p:txBody>
      </p:sp>
      <p:sp>
        <p:nvSpPr>
          <p:cNvPr id="8" name="流程图: 过程 7"/>
          <p:cNvSpPr/>
          <p:nvPr/>
        </p:nvSpPr>
        <p:spPr>
          <a:xfrm rot="5400000">
            <a:off x="-47062" y="263186"/>
            <a:ext cx="739101" cy="644980"/>
          </a:xfrm>
          <a:prstGeom prst="flowChartProcess">
            <a:avLst/>
          </a:prstGeom>
          <a:solidFill>
            <a:srgbClr val="1557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Calibri"/>
              <a:ea typeface="等线" panose="02010600030101010101" pitchFamily="2" charset="-122"/>
              <a:cs typeface="+mn-cs"/>
            </a:endParaRPr>
          </a:p>
        </p:txBody>
      </p:sp>
      <p:sp>
        <p:nvSpPr>
          <p:cNvPr id="9" name="矩形 8"/>
          <p:cNvSpPr/>
          <p:nvPr/>
        </p:nvSpPr>
        <p:spPr>
          <a:xfrm>
            <a:off x="43130" y="669715"/>
            <a:ext cx="548227" cy="261610"/>
          </a:xfrm>
          <a:prstGeom prst="rect">
            <a:avLst/>
          </a:prstGeom>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700" b="0" i="0" u="none" strike="noStrike" kern="0" cap="none" spc="0" normalizeH="0" baseline="0" noProof="0">
                <a:ln>
                  <a:noFill/>
                </a:ln>
                <a:solidFill>
                  <a:prstClr val="white"/>
                </a:solidFill>
                <a:effectLst/>
                <a:uLnTx/>
                <a:uFillTx/>
                <a:latin typeface="Berlin Sans FB Demi" panose="020E0802020502020306" pitchFamily="34" charset="0"/>
                <a:ea typeface="黑体"/>
                <a:cs typeface="+mn-cs"/>
              </a:rPr>
              <a:t>PART</a:t>
            </a:r>
            <a:endParaRPr kumimoji="0" lang="zh-CN" altLang="en-US" sz="1700" b="0" i="0" u="none" strike="noStrike" kern="0" cap="none" spc="0" normalizeH="0" baseline="0" noProof="0">
              <a:ln>
                <a:noFill/>
              </a:ln>
              <a:solidFill>
                <a:prstClr val="white"/>
              </a:solidFill>
              <a:effectLst/>
              <a:uLnTx/>
              <a:uFillTx/>
              <a:latin typeface="Berlin Sans FB Demi" panose="020E0802020502020306" pitchFamily="34" charset="0"/>
              <a:ea typeface="黑体"/>
              <a:cs typeface="+mn-cs"/>
            </a:endParaRPr>
          </a:p>
        </p:txBody>
      </p:sp>
      <p:sp>
        <p:nvSpPr>
          <p:cNvPr id="10" name="矩形 9"/>
          <p:cNvSpPr/>
          <p:nvPr/>
        </p:nvSpPr>
        <p:spPr>
          <a:xfrm>
            <a:off x="-73447" y="145115"/>
            <a:ext cx="829023" cy="52322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0" cap="none" spc="0" normalizeH="0" baseline="0" noProof="0" dirty="0">
                <a:ln>
                  <a:noFill/>
                </a:ln>
                <a:solidFill>
                  <a:prstClr val="white"/>
                </a:solidFill>
                <a:effectLst/>
                <a:uLnTx/>
                <a:uFillTx/>
                <a:latin typeface="Broadway" panose="04040905080B02020502" pitchFamily="82" charset="0"/>
                <a:ea typeface="黑体"/>
                <a:cs typeface="+mn-cs"/>
              </a:rPr>
              <a:t>4.4</a:t>
            </a:r>
            <a:endParaRPr kumimoji="0" lang="zh-CN" altLang="en-US" sz="2800" b="0" i="0" u="none" strike="noStrike" kern="0" cap="none" spc="0" normalizeH="0" baseline="0" noProof="0" dirty="0">
              <a:ln>
                <a:noFill/>
              </a:ln>
              <a:solidFill>
                <a:prstClr val="white"/>
              </a:solidFill>
              <a:effectLst/>
              <a:uLnTx/>
              <a:uFillTx/>
              <a:latin typeface="Broadway" panose="04040905080B02020502" pitchFamily="82" charset="0"/>
              <a:ea typeface="黑体"/>
              <a:cs typeface="+mn-cs"/>
            </a:endParaRPr>
          </a:p>
        </p:txBody>
      </p:sp>
      <p:sp>
        <p:nvSpPr>
          <p:cNvPr id="11" name="矩形 10"/>
          <p:cNvSpPr/>
          <p:nvPr/>
        </p:nvSpPr>
        <p:spPr>
          <a:xfrm>
            <a:off x="43130" y="669715"/>
            <a:ext cx="548227" cy="261610"/>
          </a:xfrm>
          <a:prstGeom prst="rect">
            <a:avLst/>
          </a:prstGeom>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700" b="0" i="0" u="none" strike="noStrike" kern="0" cap="none" spc="0" normalizeH="0" baseline="0" noProof="0">
                <a:ln>
                  <a:noFill/>
                </a:ln>
                <a:solidFill>
                  <a:prstClr val="white"/>
                </a:solidFill>
                <a:effectLst/>
                <a:uLnTx/>
                <a:uFillTx/>
                <a:latin typeface="Berlin Sans FB Demi" panose="020E0802020502020306" pitchFamily="34" charset="0"/>
                <a:ea typeface="黑体"/>
                <a:cs typeface="+mn-cs"/>
              </a:rPr>
              <a:t>PART</a:t>
            </a:r>
            <a:endParaRPr kumimoji="0" lang="zh-CN" altLang="en-US" sz="1700" b="0" i="0" u="none" strike="noStrike" kern="0" cap="none" spc="0" normalizeH="0" baseline="0" noProof="0">
              <a:ln>
                <a:noFill/>
              </a:ln>
              <a:solidFill>
                <a:prstClr val="white"/>
              </a:solidFill>
              <a:effectLst/>
              <a:uLnTx/>
              <a:uFillTx/>
              <a:latin typeface="Berlin Sans FB Demi" panose="020E0802020502020306" pitchFamily="34" charset="0"/>
              <a:ea typeface="黑体"/>
              <a:cs typeface="+mn-cs"/>
            </a:endParaRPr>
          </a:p>
        </p:txBody>
      </p:sp>
      <p:sp>
        <p:nvSpPr>
          <p:cNvPr id="12" name="矩形 11"/>
          <p:cNvSpPr/>
          <p:nvPr/>
        </p:nvSpPr>
        <p:spPr>
          <a:xfrm>
            <a:off x="43130" y="669715"/>
            <a:ext cx="548227" cy="261610"/>
          </a:xfrm>
          <a:prstGeom prst="rect">
            <a:avLst/>
          </a:prstGeom>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700" b="0" i="0" u="none" strike="noStrike" kern="0" cap="none" spc="0" normalizeH="0" baseline="0" noProof="0">
                <a:ln>
                  <a:noFill/>
                </a:ln>
                <a:solidFill>
                  <a:prstClr val="white"/>
                </a:solidFill>
                <a:effectLst/>
                <a:uLnTx/>
                <a:uFillTx/>
                <a:latin typeface="Berlin Sans FB Demi" panose="020E0802020502020306" pitchFamily="34" charset="0"/>
                <a:ea typeface="黑体"/>
                <a:cs typeface="+mn-cs"/>
              </a:rPr>
              <a:t>PART</a:t>
            </a:r>
            <a:endParaRPr kumimoji="0" lang="zh-CN" altLang="en-US" sz="1700" b="0" i="0" u="none" strike="noStrike" kern="0" cap="none" spc="0" normalizeH="0" baseline="0" noProof="0">
              <a:ln>
                <a:noFill/>
              </a:ln>
              <a:solidFill>
                <a:prstClr val="white"/>
              </a:solidFill>
              <a:effectLst/>
              <a:uLnTx/>
              <a:uFillTx/>
              <a:latin typeface="Berlin Sans FB Demi" panose="020E0802020502020306" pitchFamily="34" charset="0"/>
              <a:ea typeface="黑体"/>
              <a:cs typeface="+mn-cs"/>
            </a:endParaRPr>
          </a:p>
        </p:txBody>
      </p:sp>
      <p:sp>
        <p:nvSpPr>
          <p:cNvPr id="13" name="Rectangle 3">
            <a:extLst>
              <a:ext uri="{FF2B5EF4-FFF2-40B4-BE49-F238E27FC236}">
                <a16:creationId xmlns:a16="http://schemas.microsoft.com/office/drawing/2014/main" id="{191F9FE0-B609-43C5-8D5A-9156C29EEB04}"/>
              </a:ext>
            </a:extLst>
          </p:cNvPr>
          <p:cNvSpPr txBox="1">
            <a:spLocks noChangeArrowheads="1"/>
          </p:cNvSpPr>
          <p:nvPr/>
        </p:nvSpPr>
        <p:spPr>
          <a:xfrm>
            <a:off x="342900" y="1015284"/>
            <a:ext cx="8305800" cy="5181600"/>
          </a:xfr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Tx/>
              <a:buNone/>
              <a:tabLst/>
              <a:defRPr/>
            </a:pPr>
            <a:r>
              <a:rPr kumimoji="0" lang="en-US" altLang="zh-CN" sz="2800" b="1" i="0" u="none" strike="noStrike" kern="1200" cap="none" spc="0" normalizeH="0" baseline="0" noProof="0" dirty="0">
                <a:ln>
                  <a:noFill/>
                </a:ln>
                <a:solidFill>
                  <a:srgbClr val="ED7D31"/>
                </a:solidFill>
                <a:effectLst/>
                <a:uLnTx/>
                <a:uFillTx/>
                <a:latin typeface="黑体"/>
                <a:ea typeface="宋体" panose="02010600030101010101" pitchFamily="2" charset="-122"/>
                <a:cs typeface="+mn-cs"/>
              </a:rPr>
              <a:t>  Traditional Programming</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altLang="zh-CN" sz="2800" b="0" i="0" u="none" strike="noStrike" kern="1200" cap="none" spc="0" normalizeH="0" baseline="0" noProof="0" dirty="0">
              <a:ln>
                <a:noFill/>
              </a:ln>
              <a:solidFill>
                <a:prstClr val="black"/>
              </a:solidFill>
              <a:effectLst/>
              <a:uLnTx/>
              <a:uFillTx/>
              <a:latin typeface="黑体"/>
              <a:ea typeface="宋体" panose="02010600030101010101" pitchFamily="2" charset="-122"/>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altLang="zh-CN" sz="2800" b="0" i="0" u="none" strike="noStrike" kern="1200" cap="none" spc="0" normalizeH="0" baseline="0" noProof="0" dirty="0">
              <a:ln>
                <a:noFill/>
              </a:ln>
              <a:solidFill>
                <a:prstClr val="black"/>
              </a:solidFill>
              <a:effectLst/>
              <a:uLnTx/>
              <a:uFillTx/>
              <a:latin typeface="黑体"/>
              <a:ea typeface="宋体" panose="02010600030101010101" pitchFamily="2" charset="-122"/>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altLang="zh-CN" sz="2800" b="0" i="0" u="none" strike="noStrike" kern="1200" cap="none" spc="0" normalizeH="0" baseline="0" noProof="0" dirty="0">
              <a:ln>
                <a:noFill/>
              </a:ln>
              <a:solidFill>
                <a:prstClr val="black"/>
              </a:solidFill>
              <a:effectLst/>
              <a:uLnTx/>
              <a:uFillTx/>
              <a:latin typeface="黑体"/>
              <a:ea typeface="宋体" panose="02010600030101010101" pitchFamily="2" charset="-122"/>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altLang="zh-CN" sz="2800" b="1" i="0" u="none" strike="noStrike" kern="1200" cap="none" spc="0" normalizeH="0" baseline="0" noProof="0" dirty="0">
              <a:ln>
                <a:noFill/>
              </a:ln>
              <a:solidFill>
                <a:srgbClr val="ED7D31"/>
              </a:solidFill>
              <a:effectLst/>
              <a:uLnTx/>
              <a:uFillTx/>
              <a:latin typeface="黑体"/>
              <a:ea typeface="宋体" panose="02010600030101010101" pitchFamily="2" charset="-122"/>
              <a:cs typeface="+mn-cs"/>
            </a:endParaRPr>
          </a:p>
          <a:p>
            <a:pPr marL="228600" marR="0" lvl="0" indent="-228600" algn="l" defTabSz="914400" rtl="0" eaLnBrk="1" fontAlgn="auto" latinLnBrk="0" hangingPunct="1">
              <a:lnSpc>
                <a:spcPct val="90000"/>
              </a:lnSpc>
              <a:spcBef>
                <a:spcPts val="1000"/>
              </a:spcBef>
              <a:spcAft>
                <a:spcPts val="0"/>
              </a:spcAft>
              <a:buClrTx/>
              <a:buSzTx/>
              <a:buFontTx/>
              <a:buNone/>
              <a:tabLst/>
              <a:defRPr/>
            </a:pPr>
            <a:r>
              <a:rPr kumimoji="0" lang="en-US" altLang="zh-CN" sz="2800" b="1" i="0" u="none" strike="noStrike" kern="1200" cap="none" spc="0" normalizeH="0" baseline="0" noProof="0" dirty="0">
                <a:ln>
                  <a:noFill/>
                </a:ln>
                <a:solidFill>
                  <a:srgbClr val="ED7D31"/>
                </a:solidFill>
                <a:effectLst/>
                <a:uLnTx/>
                <a:uFillTx/>
                <a:latin typeface="黑体"/>
                <a:ea typeface="宋体" panose="02010600030101010101" pitchFamily="2" charset="-122"/>
                <a:cs typeface="+mn-cs"/>
              </a:rPr>
              <a:t>  </a:t>
            </a:r>
          </a:p>
          <a:p>
            <a:pPr marL="228600" marR="0" lvl="0" indent="-228600" algn="l" defTabSz="914400" rtl="0" eaLnBrk="1" fontAlgn="auto" latinLnBrk="0" hangingPunct="1">
              <a:lnSpc>
                <a:spcPct val="90000"/>
              </a:lnSpc>
              <a:spcBef>
                <a:spcPts val="1000"/>
              </a:spcBef>
              <a:spcAft>
                <a:spcPts val="0"/>
              </a:spcAft>
              <a:buClrTx/>
              <a:buSzTx/>
              <a:buFontTx/>
              <a:buNone/>
              <a:tabLst/>
              <a:defRPr/>
            </a:pPr>
            <a:r>
              <a:rPr kumimoji="0" lang="en-US" altLang="zh-CN" sz="2800" b="1" i="0" u="none" strike="noStrike" kern="1200" cap="none" spc="0" normalizeH="0" baseline="0" noProof="0" dirty="0">
                <a:ln>
                  <a:noFill/>
                </a:ln>
                <a:solidFill>
                  <a:srgbClr val="ED7D31"/>
                </a:solidFill>
                <a:effectLst/>
                <a:uLnTx/>
                <a:uFillTx/>
                <a:latin typeface="黑体"/>
                <a:ea typeface="宋体" panose="02010600030101010101" pitchFamily="2" charset="-122"/>
                <a:cs typeface="+mn-cs"/>
              </a:rPr>
              <a:t>  Machine Learning</a:t>
            </a:r>
          </a:p>
        </p:txBody>
      </p:sp>
      <p:sp>
        <p:nvSpPr>
          <p:cNvPr id="14" name="Rectangle 4">
            <a:extLst>
              <a:ext uri="{FF2B5EF4-FFF2-40B4-BE49-F238E27FC236}">
                <a16:creationId xmlns:a16="http://schemas.microsoft.com/office/drawing/2014/main" id="{A24FA3A7-E578-4B19-AB1D-9D5266BCB72C}"/>
              </a:ext>
            </a:extLst>
          </p:cNvPr>
          <p:cNvSpPr>
            <a:spLocks noChangeArrowheads="1"/>
          </p:cNvSpPr>
          <p:nvPr/>
        </p:nvSpPr>
        <p:spPr bwMode="auto">
          <a:xfrm>
            <a:off x="3238500" y="2005884"/>
            <a:ext cx="2667000" cy="1524000"/>
          </a:xfrm>
          <a:prstGeom prst="rect">
            <a:avLst/>
          </a:prstGeom>
          <a:solidFill>
            <a:schemeClr val="accent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mn-cs"/>
              </a:rPr>
              <a:t>Computer</a:t>
            </a:r>
          </a:p>
        </p:txBody>
      </p:sp>
      <p:sp>
        <p:nvSpPr>
          <p:cNvPr id="15" name="Line 6">
            <a:extLst>
              <a:ext uri="{FF2B5EF4-FFF2-40B4-BE49-F238E27FC236}">
                <a16:creationId xmlns:a16="http://schemas.microsoft.com/office/drawing/2014/main" id="{2883AB7C-D9D9-47DF-A098-3A485AD81093}"/>
              </a:ext>
            </a:extLst>
          </p:cNvPr>
          <p:cNvSpPr>
            <a:spLocks noChangeShapeType="1"/>
          </p:cNvSpPr>
          <p:nvPr/>
        </p:nvSpPr>
        <p:spPr bwMode="auto">
          <a:xfrm>
            <a:off x="2324100" y="2463084"/>
            <a:ext cx="914400" cy="0"/>
          </a:xfrm>
          <a:prstGeom prst="line">
            <a:avLst/>
          </a:prstGeom>
          <a:noFill/>
          <a:ln w="25400">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黑体"/>
              <a:ea typeface="黑体"/>
              <a:cs typeface="+mn-cs"/>
            </a:endParaRPr>
          </a:p>
        </p:txBody>
      </p:sp>
      <p:sp>
        <p:nvSpPr>
          <p:cNvPr id="16" name="Line 7">
            <a:extLst>
              <a:ext uri="{FF2B5EF4-FFF2-40B4-BE49-F238E27FC236}">
                <a16:creationId xmlns:a16="http://schemas.microsoft.com/office/drawing/2014/main" id="{83EDC2E8-6C77-4473-B76F-6CBA4A149EE4}"/>
              </a:ext>
            </a:extLst>
          </p:cNvPr>
          <p:cNvSpPr>
            <a:spLocks noChangeShapeType="1"/>
          </p:cNvSpPr>
          <p:nvPr/>
        </p:nvSpPr>
        <p:spPr bwMode="auto">
          <a:xfrm>
            <a:off x="2324100" y="3148884"/>
            <a:ext cx="914400" cy="0"/>
          </a:xfrm>
          <a:prstGeom prst="line">
            <a:avLst/>
          </a:prstGeom>
          <a:noFill/>
          <a:ln w="25400">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黑体"/>
              <a:ea typeface="黑体"/>
              <a:cs typeface="+mn-cs"/>
            </a:endParaRPr>
          </a:p>
        </p:txBody>
      </p:sp>
      <p:sp>
        <p:nvSpPr>
          <p:cNvPr id="17" name="Line 8">
            <a:extLst>
              <a:ext uri="{FF2B5EF4-FFF2-40B4-BE49-F238E27FC236}">
                <a16:creationId xmlns:a16="http://schemas.microsoft.com/office/drawing/2014/main" id="{D84EC0D5-296C-479F-9739-C08BE470734B}"/>
              </a:ext>
            </a:extLst>
          </p:cNvPr>
          <p:cNvSpPr>
            <a:spLocks noChangeShapeType="1"/>
          </p:cNvSpPr>
          <p:nvPr/>
        </p:nvSpPr>
        <p:spPr bwMode="auto">
          <a:xfrm>
            <a:off x="5905500" y="2691684"/>
            <a:ext cx="762000" cy="0"/>
          </a:xfrm>
          <a:prstGeom prst="line">
            <a:avLst/>
          </a:prstGeom>
          <a:noFill/>
          <a:ln w="25400">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黑体"/>
              <a:ea typeface="黑体"/>
              <a:cs typeface="+mn-cs"/>
            </a:endParaRPr>
          </a:p>
        </p:txBody>
      </p:sp>
      <p:sp>
        <p:nvSpPr>
          <p:cNvPr id="18" name="Text Box 10">
            <a:extLst>
              <a:ext uri="{FF2B5EF4-FFF2-40B4-BE49-F238E27FC236}">
                <a16:creationId xmlns:a16="http://schemas.microsoft.com/office/drawing/2014/main" id="{64F23123-A511-43CB-9298-313A1B7A071B}"/>
              </a:ext>
            </a:extLst>
          </p:cNvPr>
          <p:cNvSpPr txBox="1">
            <a:spLocks noChangeArrowheads="1"/>
          </p:cNvSpPr>
          <p:nvPr/>
        </p:nvSpPr>
        <p:spPr bwMode="auto">
          <a:xfrm>
            <a:off x="1241425" y="2097959"/>
            <a:ext cx="1041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rPr>
              <a:t>Data</a:t>
            </a:r>
          </a:p>
        </p:txBody>
      </p:sp>
      <p:sp>
        <p:nvSpPr>
          <p:cNvPr id="19" name="Text Box 11">
            <a:extLst>
              <a:ext uri="{FF2B5EF4-FFF2-40B4-BE49-F238E27FC236}">
                <a16:creationId xmlns:a16="http://schemas.microsoft.com/office/drawing/2014/main" id="{3F05D0DC-D026-49F5-BD49-24370B044F80}"/>
              </a:ext>
            </a:extLst>
          </p:cNvPr>
          <p:cNvSpPr txBox="1">
            <a:spLocks noChangeArrowheads="1"/>
          </p:cNvSpPr>
          <p:nvPr/>
        </p:nvSpPr>
        <p:spPr bwMode="auto">
          <a:xfrm>
            <a:off x="571500" y="2767884"/>
            <a:ext cx="17399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rPr>
              <a:t>Program</a:t>
            </a:r>
          </a:p>
        </p:txBody>
      </p:sp>
      <p:sp>
        <p:nvSpPr>
          <p:cNvPr id="20" name="Text Box 12">
            <a:extLst>
              <a:ext uri="{FF2B5EF4-FFF2-40B4-BE49-F238E27FC236}">
                <a16:creationId xmlns:a16="http://schemas.microsoft.com/office/drawing/2014/main" id="{0DD94B39-63ED-41E6-9F9D-5504CD04EFE7}"/>
              </a:ext>
            </a:extLst>
          </p:cNvPr>
          <p:cNvSpPr txBox="1">
            <a:spLocks noChangeArrowheads="1"/>
          </p:cNvSpPr>
          <p:nvPr/>
        </p:nvSpPr>
        <p:spPr bwMode="auto">
          <a:xfrm>
            <a:off x="6667500" y="2386884"/>
            <a:ext cx="1401763"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rPr>
              <a:t>Output</a:t>
            </a:r>
          </a:p>
        </p:txBody>
      </p:sp>
      <p:sp>
        <p:nvSpPr>
          <p:cNvPr id="21" name="Rectangle 19">
            <a:extLst>
              <a:ext uri="{FF2B5EF4-FFF2-40B4-BE49-F238E27FC236}">
                <a16:creationId xmlns:a16="http://schemas.microsoft.com/office/drawing/2014/main" id="{E7872407-CE40-4370-9AF7-C5BB818B4816}"/>
              </a:ext>
            </a:extLst>
          </p:cNvPr>
          <p:cNvSpPr>
            <a:spLocks noChangeArrowheads="1"/>
          </p:cNvSpPr>
          <p:nvPr/>
        </p:nvSpPr>
        <p:spPr bwMode="auto">
          <a:xfrm>
            <a:off x="3314700" y="4825284"/>
            <a:ext cx="2667000" cy="1524000"/>
          </a:xfrm>
          <a:prstGeom prst="rect">
            <a:avLst/>
          </a:prstGeom>
          <a:solidFill>
            <a:schemeClr val="accent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mn-cs"/>
              </a:rPr>
              <a:t>Computer</a:t>
            </a:r>
          </a:p>
        </p:txBody>
      </p:sp>
      <p:sp>
        <p:nvSpPr>
          <p:cNvPr id="22" name="Line 20">
            <a:extLst>
              <a:ext uri="{FF2B5EF4-FFF2-40B4-BE49-F238E27FC236}">
                <a16:creationId xmlns:a16="http://schemas.microsoft.com/office/drawing/2014/main" id="{1CE79CA4-EC80-4537-883F-44CCF5C96964}"/>
              </a:ext>
            </a:extLst>
          </p:cNvPr>
          <p:cNvSpPr>
            <a:spLocks noChangeShapeType="1"/>
          </p:cNvSpPr>
          <p:nvPr/>
        </p:nvSpPr>
        <p:spPr bwMode="auto">
          <a:xfrm>
            <a:off x="2400300" y="5282484"/>
            <a:ext cx="914400" cy="0"/>
          </a:xfrm>
          <a:prstGeom prst="line">
            <a:avLst/>
          </a:prstGeom>
          <a:noFill/>
          <a:ln w="25400">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黑体"/>
              <a:ea typeface="黑体"/>
              <a:cs typeface="+mn-cs"/>
            </a:endParaRPr>
          </a:p>
        </p:txBody>
      </p:sp>
      <p:sp>
        <p:nvSpPr>
          <p:cNvPr id="23" name="Line 21">
            <a:extLst>
              <a:ext uri="{FF2B5EF4-FFF2-40B4-BE49-F238E27FC236}">
                <a16:creationId xmlns:a16="http://schemas.microsoft.com/office/drawing/2014/main" id="{6302A6E6-0DDA-44B2-AAFF-29B4A8FB368C}"/>
              </a:ext>
            </a:extLst>
          </p:cNvPr>
          <p:cNvSpPr>
            <a:spLocks noChangeShapeType="1"/>
          </p:cNvSpPr>
          <p:nvPr/>
        </p:nvSpPr>
        <p:spPr bwMode="auto">
          <a:xfrm>
            <a:off x="2400300" y="5968284"/>
            <a:ext cx="914400" cy="0"/>
          </a:xfrm>
          <a:prstGeom prst="line">
            <a:avLst/>
          </a:prstGeom>
          <a:noFill/>
          <a:ln w="25400">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黑体"/>
              <a:ea typeface="黑体"/>
              <a:cs typeface="+mn-cs"/>
            </a:endParaRPr>
          </a:p>
        </p:txBody>
      </p:sp>
      <p:sp>
        <p:nvSpPr>
          <p:cNvPr id="24" name="Line 22">
            <a:extLst>
              <a:ext uri="{FF2B5EF4-FFF2-40B4-BE49-F238E27FC236}">
                <a16:creationId xmlns:a16="http://schemas.microsoft.com/office/drawing/2014/main" id="{6ECCD815-56EB-4D9C-B705-83B0EDEF8C18}"/>
              </a:ext>
            </a:extLst>
          </p:cNvPr>
          <p:cNvSpPr>
            <a:spLocks noChangeShapeType="1"/>
          </p:cNvSpPr>
          <p:nvPr/>
        </p:nvSpPr>
        <p:spPr bwMode="auto">
          <a:xfrm>
            <a:off x="5981700" y="5511084"/>
            <a:ext cx="762000" cy="0"/>
          </a:xfrm>
          <a:prstGeom prst="line">
            <a:avLst/>
          </a:prstGeom>
          <a:noFill/>
          <a:ln w="25400">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黑体"/>
              <a:ea typeface="黑体"/>
              <a:cs typeface="+mn-cs"/>
            </a:endParaRPr>
          </a:p>
        </p:txBody>
      </p:sp>
      <p:sp>
        <p:nvSpPr>
          <p:cNvPr id="25" name="Text Box 23">
            <a:extLst>
              <a:ext uri="{FF2B5EF4-FFF2-40B4-BE49-F238E27FC236}">
                <a16:creationId xmlns:a16="http://schemas.microsoft.com/office/drawing/2014/main" id="{9E8C41CA-9E91-4E51-860B-BFC537B01DA4}"/>
              </a:ext>
            </a:extLst>
          </p:cNvPr>
          <p:cNvSpPr txBox="1">
            <a:spLocks noChangeArrowheads="1"/>
          </p:cNvSpPr>
          <p:nvPr/>
        </p:nvSpPr>
        <p:spPr bwMode="auto">
          <a:xfrm>
            <a:off x="1317625" y="4917359"/>
            <a:ext cx="1041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rPr>
              <a:t>Data</a:t>
            </a:r>
          </a:p>
        </p:txBody>
      </p:sp>
      <p:sp>
        <p:nvSpPr>
          <p:cNvPr id="26" name="Text Box 24">
            <a:extLst>
              <a:ext uri="{FF2B5EF4-FFF2-40B4-BE49-F238E27FC236}">
                <a16:creationId xmlns:a16="http://schemas.microsoft.com/office/drawing/2014/main" id="{EF18E795-A6D0-4AC7-9BE2-501CC01719DC}"/>
              </a:ext>
            </a:extLst>
          </p:cNvPr>
          <p:cNvSpPr txBox="1">
            <a:spLocks noChangeArrowheads="1"/>
          </p:cNvSpPr>
          <p:nvPr/>
        </p:nvSpPr>
        <p:spPr bwMode="auto">
          <a:xfrm>
            <a:off x="952500" y="5663484"/>
            <a:ext cx="1401763"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rPr>
              <a:t>Output</a:t>
            </a:r>
          </a:p>
        </p:txBody>
      </p:sp>
      <p:sp>
        <p:nvSpPr>
          <p:cNvPr id="27" name="Text Box 25">
            <a:extLst>
              <a:ext uri="{FF2B5EF4-FFF2-40B4-BE49-F238E27FC236}">
                <a16:creationId xmlns:a16="http://schemas.microsoft.com/office/drawing/2014/main" id="{DC46D632-524B-400A-97F1-BB591119FF85}"/>
              </a:ext>
            </a:extLst>
          </p:cNvPr>
          <p:cNvSpPr txBox="1">
            <a:spLocks noChangeArrowheads="1"/>
          </p:cNvSpPr>
          <p:nvPr/>
        </p:nvSpPr>
        <p:spPr bwMode="auto">
          <a:xfrm>
            <a:off x="6743700" y="5206284"/>
            <a:ext cx="17399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rPr>
              <a:t>Program</a:t>
            </a:r>
          </a:p>
        </p:txBody>
      </p:sp>
    </p:spTree>
    <p:extLst>
      <p:ext uri="{BB962C8B-B14F-4D97-AF65-F5344CB8AC3E}">
        <p14:creationId xmlns:p14="http://schemas.microsoft.com/office/powerpoint/2010/main" val="218858365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xEl>
                                              <p:pRg st="6" end="6"/>
                                            </p:txEl>
                                          </p:spTgt>
                                        </p:tgtEl>
                                        <p:attrNameLst>
                                          <p:attrName>style.visibility</p:attrName>
                                        </p:attrNameLst>
                                      </p:cBhvr>
                                      <p:to>
                                        <p:strVal val="visible"/>
                                      </p:to>
                                    </p:set>
                                    <p:animEffect transition="in" filter="fade">
                                      <p:cBhvr>
                                        <p:cTn id="7" dur="500"/>
                                        <p:tgtEl>
                                          <p:spTgt spid="13">
                                            <p:txEl>
                                              <p:pRg st="6" end="6"/>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500"/>
                                        <p:tgtEl>
                                          <p:spTgt spid="21"/>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fade">
                                      <p:cBhvr>
                                        <p:cTn id="18" dur="500"/>
                                        <p:tgtEl>
                                          <p:spTgt spid="23"/>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4"/>
                                        </p:tgtEl>
                                        <p:attrNameLst>
                                          <p:attrName>style.visibility</p:attrName>
                                        </p:attrNameLst>
                                      </p:cBhvr>
                                      <p:to>
                                        <p:strVal val="visible"/>
                                      </p:to>
                                    </p:set>
                                    <p:animEffect transition="in" filter="fade">
                                      <p:cBhvr>
                                        <p:cTn id="21" dur="500"/>
                                        <p:tgtEl>
                                          <p:spTgt spid="24"/>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5"/>
                                        </p:tgtEl>
                                        <p:attrNameLst>
                                          <p:attrName>style.visibility</p:attrName>
                                        </p:attrNameLst>
                                      </p:cBhvr>
                                      <p:to>
                                        <p:strVal val="visible"/>
                                      </p:to>
                                    </p:set>
                                    <p:animEffect transition="in" filter="fade">
                                      <p:cBhvr>
                                        <p:cTn id="24" dur="500"/>
                                        <p:tgtEl>
                                          <p:spTgt spid="25"/>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fade">
                                      <p:cBhvr>
                                        <p:cTn id="27" dur="500"/>
                                        <p:tgtEl>
                                          <p:spTgt spid="26"/>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7"/>
                                        </p:tgtEl>
                                        <p:attrNameLst>
                                          <p:attrName>style.visibility</p:attrName>
                                        </p:attrNameLst>
                                      </p:cBhvr>
                                      <p:to>
                                        <p:strVal val="visible"/>
                                      </p:to>
                                    </p:set>
                                    <p:animEffect transition="in" filter="fade">
                                      <p:cBhvr>
                                        <p:cTn id="30"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animBg="1"/>
      <p:bldP spid="24" grpId="0" animBg="1"/>
      <p:bldP spid="25" grpId="0"/>
      <p:bldP spid="26" grpId="0"/>
      <p:bldP spid="27"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914695" y="308399"/>
            <a:ext cx="1587294" cy="523220"/>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800" b="0" i="0" u="none" strike="noStrike" kern="1200" cap="none" spc="0" normalizeH="0" baseline="0" noProof="0" dirty="0">
                <a:ln>
                  <a:noFill/>
                </a:ln>
                <a:solidFill>
                  <a:srgbClr val="1557AE"/>
                </a:solidFill>
                <a:effectLst/>
                <a:uLnTx/>
                <a:uFillTx/>
                <a:latin typeface="Arial" panose="020B0604020202020204" pitchFamily="34" charset="0"/>
                <a:ea typeface="宋体" pitchFamily="2" charset="-122"/>
                <a:cs typeface="Arial" panose="020B0604020202020204" pitchFamily="34" charset="0"/>
              </a:rPr>
              <a:t>Learning</a:t>
            </a:r>
          </a:p>
        </p:txBody>
      </p:sp>
      <p:sp>
        <p:nvSpPr>
          <p:cNvPr id="8" name="流程图: 过程 7"/>
          <p:cNvSpPr/>
          <p:nvPr/>
        </p:nvSpPr>
        <p:spPr>
          <a:xfrm rot="5400000">
            <a:off x="-47062" y="263186"/>
            <a:ext cx="739101" cy="644980"/>
          </a:xfrm>
          <a:prstGeom prst="flowChartProcess">
            <a:avLst/>
          </a:prstGeom>
          <a:solidFill>
            <a:srgbClr val="1557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Calibri"/>
              <a:ea typeface="等线" panose="02010600030101010101" pitchFamily="2" charset="-122"/>
              <a:cs typeface="+mn-cs"/>
            </a:endParaRPr>
          </a:p>
        </p:txBody>
      </p:sp>
      <p:sp>
        <p:nvSpPr>
          <p:cNvPr id="9" name="矩形 8"/>
          <p:cNvSpPr/>
          <p:nvPr/>
        </p:nvSpPr>
        <p:spPr>
          <a:xfrm>
            <a:off x="43130" y="669715"/>
            <a:ext cx="548227" cy="261610"/>
          </a:xfrm>
          <a:prstGeom prst="rect">
            <a:avLst/>
          </a:prstGeom>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700" b="0" i="0" u="none" strike="noStrike" kern="0" cap="none" spc="0" normalizeH="0" baseline="0" noProof="0">
                <a:ln>
                  <a:noFill/>
                </a:ln>
                <a:solidFill>
                  <a:prstClr val="white"/>
                </a:solidFill>
                <a:effectLst/>
                <a:uLnTx/>
                <a:uFillTx/>
                <a:latin typeface="Berlin Sans FB Demi" panose="020E0802020502020306" pitchFamily="34" charset="0"/>
                <a:ea typeface="黑体"/>
                <a:cs typeface="+mn-cs"/>
              </a:rPr>
              <a:t>PART</a:t>
            </a:r>
            <a:endParaRPr kumimoji="0" lang="zh-CN" altLang="en-US" sz="1700" b="0" i="0" u="none" strike="noStrike" kern="0" cap="none" spc="0" normalizeH="0" baseline="0" noProof="0">
              <a:ln>
                <a:noFill/>
              </a:ln>
              <a:solidFill>
                <a:prstClr val="white"/>
              </a:solidFill>
              <a:effectLst/>
              <a:uLnTx/>
              <a:uFillTx/>
              <a:latin typeface="Berlin Sans FB Demi" panose="020E0802020502020306" pitchFamily="34" charset="0"/>
              <a:ea typeface="黑体"/>
              <a:cs typeface="+mn-cs"/>
            </a:endParaRPr>
          </a:p>
        </p:txBody>
      </p:sp>
      <p:sp>
        <p:nvSpPr>
          <p:cNvPr id="10" name="矩形 9"/>
          <p:cNvSpPr/>
          <p:nvPr/>
        </p:nvSpPr>
        <p:spPr>
          <a:xfrm>
            <a:off x="-73447" y="145115"/>
            <a:ext cx="829023" cy="52322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0" cap="none" spc="0" normalizeH="0" baseline="0" noProof="0" dirty="0">
                <a:ln>
                  <a:noFill/>
                </a:ln>
                <a:solidFill>
                  <a:prstClr val="white"/>
                </a:solidFill>
                <a:effectLst/>
                <a:uLnTx/>
                <a:uFillTx/>
                <a:latin typeface="Broadway" panose="04040905080B02020502" pitchFamily="82" charset="0"/>
                <a:ea typeface="黑体"/>
                <a:cs typeface="+mn-cs"/>
              </a:rPr>
              <a:t>4.4</a:t>
            </a:r>
            <a:endParaRPr kumimoji="0" lang="zh-CN" altLang="en-US" sz="2800" b="0" i="0" u="none" strike="noStrike" kern="0" cap="none" spc="0" normalizeH="0" baseline="0" noProof="0" dirty="0">
              <a:ln>
                <a:noFill/>
              </a:ln>
              <a:solidFill>
                <a:prstClr val="white"/>
              </a:solidFill>
              <a:effectLst/>
              <a:uLnTx/>
              <a:uFillTx/>
              <a:latin typeface="Broadway" panose="04040905080B02020502" pitchFamily="82" charset="0"/>
              <a:ea typeface="黑体"/>
              <a:cs typeface="+mn-cs"/>
            </a:endParaRPr>
          </a:p>
        </p:txBody>
      </p:sp>
      <p:sp>
        <p:nvSpPr>
          <p:cNvPr id="11" name="矩形 10"/>
          <p:cNvSpPr/>
          <p:nvPr/>
        </p:nvSpPr>
        <p:spPr>
          <a:xfrm>
            <a:off x="43130" y="669715"/>
            <a:ext cx="548227" cy="261610"/>
          </a:xfrm>
          <a:prstGeom prst="rect">
            <a:avLst/>
          </a:prstGeom>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700" b="0" i="0" u="none" strike="noStrike" kern="0" cap="none" spc="0" normalizeH="0" baseline="0" noProof="0">
                <a:ln>
                  <a:noFill/>
                </a:ln>
                <a:solidFill>
                  <a:prstClr val="white"/>
                </a:solidFill>
                <a:effectLst/>
                <a:uLnTx/>
                <a:uFillTx/>
                <a:latin typeface="Berlin Sans FB Demi" panose="020E0802020502020306" pitchFamily="34" charset="0"/>
                <a:ea typeface="黑体"/>
                <a:cs typeface="+mn-cs"/>
              </a:rPr>
              <a:t>PART</a:t>
            </a:r>
            <a:endParaRPr kumimoji="0" lang="zh-CN" altLang="en-US" sz="1700" b="0" i="0" u="none" strike="noStrike" kern="0" cap="none" spc="0" normalizeH="0" baseline="0" noProof="0">
              <a:ln>
                <a:noFill/>
              </a:ln>
              <a:solidFill>
                <a:prstClr val="white"/>
              </a:solidFill>
              <a:effectLst/>
              <a:uLnTx/>
              <a:uFillTx/>
              <a:latin typeface="Berlin Sans FB Demi" panose="020E0802020502020306" pitchFamily="34" charset="0"/>
              <a:ea typeface="黑体"/>
              <a:cs typeface="+mn-cs"/>
            </a:endParaRPr>
          </a:p>
        </p:txBody>
      </p:sp>
      <p:sp>
        <p:nvSpPr>
          <p:cNvPr id="12" name="矩形 11"/>
          <p:cNvSpPr/>
          <p:nvPr/>
        </p:nvSpPr>
        <p:spPr>
          <a:xfrm>
            <a:off x="43130" y="669715"/>
            <a:ext cx="548227" cy="261610"/>
          </a:xfrm>
          <a:prstGeom prst="rect">
            <a:avLst/>
          </a:prstGeom>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700" b="0" i="0" u="none" strike="noStrike" kern="0" cap="none" spc="0" normalizeH="0" baseline="0" noProof="0">
                <a:ln>
                  <a:noFill/>
                </a:ln>
                <a:solidFill>
                  <a:prstClr val="white"/>
                </a:solidFill>
                <a:effectLst/>
                <a:uLnTx/>
                <a:uFillTx/>
                <a:latin typeface="Berlin Sans FB Demi" panose="020E0802020502020306" pitchFamily="34" charset="0"/>
                <a:ea typeface="黑体"/>
                <a:cs typeface="+mn-cs"/>
              </a:rPr>
              <a:t>PART</a:t>
            </a:r>
            <a:endParaRPr kumimoji="0" lang="zh-CN" altLang="en-US" sz="1700" b="0" i="0" u="none" strike="noStrike" kern="0" cap="none" spc="0" normalizeH="0" baseline="0" noProof="0">
              <a:ln>
                <a:noFill/>
              </a:ln>
              <a:solidFill>
                <a:prstClr val="white"/>
              </a:solidFill>
              <a:effectLst/>
              <a:uLnTx/>
              <a:uFillTx/>
              <a:latin typeface="Berlin Sans FB Demi" panose="020E0802020502020306" pitchFamily="34" charset="0"/>
              <a:ea typeface="黑体"/>
              <a:cs typeface="+mn-cs"/>
            </a:endParaRPr>
          </a:p>
        </p:txBody>
      </p:sp>
      <p:pic>
        <p:nvPicPr>
          <p:cNvPr id="13" name="图片 12">
            <a:extLst>
              <a:ext uri="{FF2B5EF4-FFF2-40B4-BE49-F238E27FC236}">
                <a16:creationId xmlns:a16="http://schemas.microsoft.com/office/drawing/2014/main" id="{967CA75A-2AA0-43CE-909C-083CD7CCFDE1}"/>
              </a:ext>
            </a:extLst>
          </p:cNvPr>
          <p:cNvPicPr>
            <a:picLocks noChangeAspect="1"/>
          </p:cNvPicPr>
          <p:nvPr/>
        </p:nvPicPr>
        <p:blipFill>
          <a:blip r:embed="rId3"/>
          <a:stretch>
            <a:fillRect/>
          </a:stretch>
        </p:blipFill>
        <p:spPr>
          <a:xfrm>
            <a:off x="250353" y="1397358"/>
            <a:ext cx="8643293" cy="4395171"/>
          </a:xfrm>
          <a:prstGeom prst="rect">
            <a:avLst/>
          </a:prstGeom>
        </p:spPr>
      </p:pic>
      <p:sp>
        <p:nvSpPr>
          <p:cNvPr id="14" name="Rectangle 1">
            <a:extLst>
              <a:ext uri="{FF2B5EF4-FFF2-40B4-BE49-F238E27FC236}">
                <a16:creationId xmlns:a16="http://schemas.microsoft.com/office/drawing/2014/main" id="{AE615D2E-5E97-47C8-83F9-FB8293303BB2}"/>
              </a:ext>
            </a:extLst>
          </p:cNvPr>
          <p:cNvSpPr/>
          <p:nvPr/>
        </p:nvSpPr>
        <p:spPr>
          <a:xfrm>
            <a:off x="3013655" y="2730320"/>
            <a:ext cx="2077389" cy="2923505"/>
          </a:xfrm>
          <a:prstGeom prst="rect">
            <a:avLst/>
          </a:prstGeom>
          <a:no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18122279"/>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914695" y="308399"/>
            <a:ext cx="3486852" cy="523220"/>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800" b="0" i="0" u="none" strike="noStrike" kern="1200" cap="none" spc="0" normalizeH="0" baseline="0" noProof="0" dirty="0">
                <a:ln>
                  <a:noFill/>
                </a:ln>
                <a:solidFill>
                  <a:srgbClr val="1557AE"/>
                </a:solidFill>
                <a:effectLst/>
                <a:uLnTx/>
                <a:uFillTx/>
                <a:latin typeface="Arial" panose="020B0604020202020204" pitchFamily="34" charset="0"/>
                <a:ea typeface="宋体" pitchFamily="2" charset="-122"/>
                <a:cs typeface="Arial" panose="020B0604020202020204" pitchFamily="34" charset="0"/>
              </a:rPr>
              <a:t>Supervised Learning</a:t>
            </a:r>
          </a:p>
        </p:txBody>
      </p:sp>
      <p:sp>
        <p:nvSpPr>
          <p:cNvPr id="8" name="流程图: 过程 7"/>
          <p:cNvSpPr/>
          <p:nvPr/>
        </p:nvSpPr>
        <p:spPr>
          <a:xfrm rot="5400000">
            <a:off x="-47062" y="263186"/>
            <a:ext cx="739101" cy="644980"/>
          </a:xfrm>
          <a:prstGeom prst="flowChartProcess">
            <a:avLst/>
          </a:prstGeom>
          <a:solidFill>
            <a:srgbClr val="1557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Calibri"/>
              <a:ea typeface="等线" panose="02010600030101010101" pitchFamily="2" charset="-122"/>
              <a:cs typeface="+mn-cs"/>
            </a:endParaRPr>
          </a:p>
        </p:txBody>
      </p:sp>
      <p:sp>
        <p:nvSpPr>
          <p:cNvPr id="9" name="矩形 8"/>
          <p:cNvSpPr/>
          <p:nvPr/>
        </p:nvSpPr>
        <p:spPr>
          <a:xfrm>
            <a:off x="43130" y="669715"/>
            <a:ext cx="548227" cy="261610"/>
          </a:xfrm>
          <a:prstGeom prst="rect">
            <a:avLst/>
          </a:prstGeom>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700" b="0" i="0" u="none" strike="noStrike" kern="0" cap="none" spc="0" normalizeH="0" baseline="0" noProof="0">
                <a:ln>
                  <a:noFill/>
                </a:ln>
                <a:solidFill>
                  <a:prstClr val="white"/>
                </a:solidFill>
                <a:effectLst/>
                <a:uLnTx/>
                <a:uFillTx/>
                <a:latin typeface="Berlin Sans FB Demi" panose="020E0802020502020306" pitchFamily="34" charset="0"/>
                <a:ea typeface="黑体"/>
                <a:cs typeface="+mn-cs"/>
              </a:rPr>
              <a:t>PART</a:t>
            </a:r>
            <a:endParaRPr kumimoji="0" lang="zh-CN" altLang="en-US" sz="1700" b="0" i="0" u="none" strike="noStrike" kern="0" cap="none" spc="0" normalizeH="0" baseline="0" noProof="0">
              <a:ln>
                <a:noFill/>
              </a:ln>
              <a:solidFill>
                <a:prstClr val="white"/>
              </a:solidFill>
              <a:effectLst/>
              <a:uLnTx/>
              <a:uFillTx/>
              <a:latin typeface="Berlin Sans FB Demi" panose="020E0802020502020306" pitchFamily="34" charset="0"/>
              <a:ea typeface="黑体"/>
              <a:cs typeface="+mn-cs"/>
            </a:endParaRPr>
          </a:p>
        </p:txBody>
      </p:sp>
      <p:sp>
        <p:nvSpPr>
          <p:cNvPr id="10" name="矩形 9"/>
          <p:cNvSpPr/>
          <p:nvPr/>
        </p:nvSpPr>
        <p:spPr>
          <a:xfrm>
            <a:off x="-73447" y="145115"/>
            <a:ext cx="829023" cy="52322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0" cap="none" spc="0" normalizeH="0" baseline="0" noProof="0" dirty="0">
                <a:ln>
                  <a:noFill/>
                </a:ln>
                <a:solidFill>
                  <a:prstClr val="white"/>
                </a:solidFill>
                <a:effectLst/>
                <a:uLnTx/>
                <a:uFillTx/>
                <a:latin typeface="Broadway" panose="04040905080B02020502" pitchFamily="82" charset="0"/>
                <a:ea typeface="黑体"/>
                <a:cs typeface="+mn-cs"/>
              </a:rPr>
              <a:t>4.4</a:t>
            </a:r>
            <a:endParaRPr kumimoji="0" lang="zh-CN" altLang="en-US" sz="2800" b="0" i="0" u="none" strike="noStrike" kern="0" cap="none" spc="0" normalizeH="0" baseline="0" noProof="0" dirty="0">
              <a:ln>
                <a:noFill/>
              </a:ln>
              <a:solidFill>
                <a:prstClr val="white"/>
              </a:solidFill>
              <a:effectLst/>
              <a:uLnTx/>
              <a:uFillTx/>
              <a:latin typeface="Broadway" panose="04040905080B02020502" pitchFamily="82" charset="0"/>
              <a:ea typeface="黑体"/>
              <a:cs typeface="+mn-cs"/>
            </a:endParaRPr>
          </a:p>
        </p:txBody>
      </p:sp>
      <p:sp>
        <p:nvSpPr>
          <p:cNvPr id="11" name="矩形 10"/>
          <p:cNvSpPr/>
          <p:nvPr/>
        </p:nvSpPr>
        <p:spPr>
          <a:xfrm>
            <a:off x="43130" y="669715"/>
            <a:ext cx="548227" cy="261610"/>
          </a:xfrm>
          <a:prstGeom prst="rect">
            <a:avLst/>
          </a:prstGeom>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700" b="0" i="0" u="none" strike="noStrike" kern="0" cap="none" spc="0" normalizeH="0" baseline="0" noProof="0">
                <a:ln>
                  <a:noFill/>
                </a:ln>
                <a:solidFill>
                  <a:prstClr val="white"/>
                </a:solidFill>
                <a:effectLst/>
                <a:uLnTx/>
                <a:uFillTx/>
                <a:latin typeface="Berlin Sans FB Demi" panose="020E0802020502020306" pitchFamily="34" charset="0"/>
                <a:ea typeface="黑体"/>
                <a:cs typeface="+mn-cs"/>
              </a:rPr>
              <a:t>PART</a:t>
            </a:r>
            <a:endParaRPr kumimoji="0" lang="zh-CN" altLang="en-US" sz="1700" b="0" i="0" u="none" strike="noStrike" kern="0" cap="none" spc="0" normalizeH="0" baseline="0" noProof="0">
              <a:ln>
                <a:noFill/>
              </a:ln>
              <a:solidFill>
                <a:prstClr val="white"/>
              </a:solidFill>
              <a:effectLst/>
              <a:uLnTx/>
              <a:uFillTx/>
              <a:latin typeface="Berlin Sans FB Demi" panose="020E0802020502020306" pitchFamily="34" charset="0"/>
              <a:ea typeface="黑体"/>
              <a:cs typeface="+mn-cs"/>
            </a:endParaRPr>
          </a:p>
        </p:txBody>
      </p:sp>
      <p:sp>
        <p:nvSpPr>
          <p:cNvPr id="12" name="矩形 11"/>
          <p:cNvSpPr/>
          <p:nvPr/>
        </p:nvSpPr>
        <p:spPr>
          <a:xfrm>
            <a:off x="43130" y="669715"/>
            <a:ext cx="548227" cy="261610"/>
          </a:xfrm>
          <a:prstGeom prst="rect">
            <a:avLst/>
          </a:prstGeom>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700" b="0" i="0" u="none" strike="noStrike" kern="0" cap="none" spc="0" normalizeH="0" baseline="0" noProof="0">
                <a:ln>
                  <a:noFill/>
                </a:ln>
                <a:solidFill>
                  <a:prstClr val="white"/>
                </a:solidFill>
                <a:effectLst/>
                <a:uLnTx/>
                <a:uFillTx/>
                <a:latin typeface="Berlin Sans FB Demi" panose="020E0802020502020306" pitchFamily="34" charset="0"/>
                <a:ea typeface="黑体"/>
                <a:cs typeface="+mn-cs"/>
              </a:rPr>
              <a:t>PART</a:t>
            </a:r>
            <a:endParaRPr kumimoji="0" lang="zh-CN" altLang="en-US" sz="1700" b="0" i="0" u="none" strike="noStrike" kern="0" cap="none" spc="0" normalizeH="0" baseline="0" noProof="0">
              <a:ln>
                <a:noFill/>
              </a:ln>
              <a:solidFill>
                <a:prstClr val="white"/>
              </a:solidFill>
              <a:effectLst/>
              <a:uLnTx/>
              <a:uFillTx/>
              <a:latin typeface="Berlin Sans FB Demi" panose="020E0802020502020306" pitchFamily="34" charset="0"/>
              <a:ea typeface="黑体"/>
              <a:cs typeface="+mn-cs"/>
            </a:endParaRPr>
          </a:p>
        </p:txBody>
      </p:sp>
      <p:pic>
        <p:nvPicPr>
          <p:cNvPr id="13" name="Picture 5">
            <a:extLst>
              <a:ext uri="{FF2B5EF4-FFF2-40B4-BE49-F238E27FC236}">
                <a16:creationId xmlns:a16="http://schemas.microsoft.com/office/drawing/2014/main" id="{5123B112-A855-4DBD-B121-9053410C0C7E}"/>
              </a:ext>
            </a:extLst>
          </p:cNvPr>
          <p:cNvPicPr>
            <a:picLocks noChangeAspect="1"/>
          </p:cNvPicPr>
          <p:nvPr/>
        </p:nvPicPr>
        <p:blipFill>
          <a:blip r:embed="rId3"/>
          <a:stretch>
            <a:fillRect/>
          </a:stretch>
        </p:blipFill>
        <p:spPr>
          <a:xfrm>
            <a:off x="3441958" y="3653738"/>
            <a:ext cx="1067065" cy="1120662"/>
          </a:xfrm>
          <a:prstGeom prst="rect">
            <a:avLst/>
          </a:prstGeom>
        </p:spPr>
      </p:pic>
      <p:grpSp>
        <p:nvGrpSpPr>
          <p:cNvPr id="14" name="Group 22">
            <a:extLst>
              <a:ext uri="{FF2B5EF4-FFF2-40B4-BE49-F238E27FC236}">
                <a16:creationId xmlns:a16="http://schemas.microsoft.com/office/drawing/2014/main" id="{1DF32C68-F32A-4146-A004-5DEDF077DCAC}"/>
              </a:ext>
            </a:extLst>
          </p:cNvPr>
          <p:cNvGrpSpPr/>
          <p:nvPr/>
        </p:nvGrpSpPr>
        <p:grpSpPr>
          <a:xfrm>
            <a:off x="3323819" y="2060965"/>
            <a:ext cx="1303342" cy="1544058"/>
            <a:chOff x="3416644" y="1556042"/>
            <a:chExt cx="1765352" cy="2091398"/>
          </a:xfrm>
        </p:grpSpPr>
        <p:pic>
          <p:nvPicPr>
            <p:cNvPr id="15" name="Picture 7">
              <a:extLst>
                <a:ext uri="{FF2B5EF4-FFF2-40B4-BE49-F238E27FC236}">
                  <a16:creationId xmlns:a16="http://schemas.microsoft.com/office/drawing/2014/main" id="{327727FE-7402-4B24-8304-49CC6A4CB519}"/>
                </a:ext>
              </a:extLst>
            </p:cNvPr>
            <p:cNvPicPr>
              <a:picLocks noChangeAspect="1"/>
            </p:cNvPicPr>
            <p:nvPr/>
          </p:nvPicPr>
          <p:blipFill>
            <a:blip r:embed="rId4"/>
            <a:stretch>
              <a:fillRect/>
            </a:stretch>
          </p:blipFill>
          <p:spPr>
            <a:xfrm>
              <a:off x="3416644" y="1556042"/>
              <a:ext cx="1765352" cy="1322310"/>
            </a:xfrm>
            <a:prstGeom prst="rect">
              <a:avLst/>
            </a:prstGeom>
          </p:spPr>
        </p:pic>
        <p:cxnSp>
          <p:nvCxnSpPr>
            <p:cNvPr id="16" name="Straight Arrow Connector 13">
              <a:extLst>
                <a:ext uri="{FF2B5EF4-FFF2-40B4-BE49-F238E27FC236}">
                  <a16:creationId xmlns:a16="http://schemas.microsoft.com/office/drawing/2014/main" id="{312A108B-B0E0-4A1E-AB4D-D05E824F70E5}"/>
                </a:ext>
              </a:extLst>
            </p:cNvPr>
            <p:cNvCxnSpPr/>
            <p:nvPr/>
          </p:nvCxnSpPr>
          <p:spPr>
            <a:xfrm>
              <a:off x="4372316" y="2992810"/>
              <a:ext cx="0" cy="654630"/>
            </a:xfrm>
            <a:prstGeom prst="straightConnector1">
              <a:avLst/>
            </a:prstGeom>
            <a:noFill/>
            <a:ln w="12700" cap="flat" cmpd="sng" algn="ctr">
              <a:solidFill>
                <a:srgbClr val="4472C4"/>
              </a:solidFill>
              <a:prstDash val="solid"/>
              <a:miter lim="800000"/>
              <a:tailEnd type="arrow"/>
            </a:ln>
            <a:effectLst/>
          </p:spPr>
        </p:cxnSp>
        <p:sp>
          <p:nvSpPr>
            <p:cNvPr id="17" name="TextBox 19">
              <a:extLst>
                <a:ext uri="{FF2B5EF4-FFF2-40B4-BE49-F238E27FC236}">
                  <a16:creationId xmlns:a16="http://schemas.microsoft.com/office/drawing/2014/main" id="{82C7F2A3-3A04-47AC-BCEA-8C616411BBC4}"/>
                </a:ext>
              </a:extLst>
            </p:cNvPr>
            <p:cNvSpPr txBox="1"/>
            <p:nvPr/>
          </p:nvSpPr>
          <p:spPr>
            <a:xfrm>
              <a:off x="3710453" y="3093374"/>
              <a:ext cx="1390027" cy="402113"/>
            </a:xfrm>
            <a:prstGeom prst="rect">
              <a:avLst/>
            </a:prstGeom>
            <a:solidFill>
              <a:srgbClr val="FFFFFF"/>
            </a:solidFill>
            <a:ln w="12700" cap="flat" cmpd="sng" algn="ctr">
              <a:noFill/>
              <a:prstDash val="solid"/>
              <a:miter lim="800000"/>
            </a:ln>
            <a:effectLst/>
          </p:spPr>
          <p:txBody>
            <a:bodyPr wrap="non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329" b="0" i="0" u="none" strike="noStrike" kern="0" cap="none" spc="0" normalizeH="0" baseline="0" noProof="0" dirty="0">
                  <a:ln>
                    <a:noFill/>
                  </a:ln>
                  <a:solidFill>
                    <a:prstClr val="black"/>
                  </a:solidFill>
                  <a:effectLst/>
                  <a:uLnTx/>
                  <a:uFillTx/>
                  <a:latin typeface="Calibri" panose="020F0502020204030204"/>
                  <a:ea typeface="+mn-ea"/>
                  <a:cs typeface="+mn-cs"/>
                </a:rPr>
                <a:t>This is a dog</a:t>
              </a:r>
            </a:p>
          </p:txBody>
        </p:sp>
      </p:grpSp>
      <p:grpSp>
        <p:nvGrpSpPr>
          <p:cNvPr id="18" name="Group 38">
            <a:extLst>
              <a:ext uri="{FF2B5EF4-FFF2-40B4-BE49-F238E27FC236}">
                <a16:creationId xmlns:a16="http://schemas.microsoft.com/office/drawing/2014/main" id="{A52993B5-5580-4FD7-B8C5-DA2446CB630C}"/>
              </a:ext>
            </a:extLst>
          </p:cNvPr>
          <p:cNvGrpSpPr/>
          <p:nvPr/>
        </p:nvGrpSpPr>
        <p:grpSpPr>
          <a:xfrm>
            <a:off x="1431117" y="2133161"/>
            <a:ext cx="2000549" cy="1583400"/>
            <a:chOff x="414494" y="1685636"/>
            <a:chExt cx="2709705" cy="2144685"/>
          </a:xfrm>
        </p:grpSpPr>
        <p:grpSp>
          <p:nvGrpSpPr>
            <p:cNvPr id="19" name="Group 21">
              <a:extLst>
                <a:ext uri="{FF2B5EF4-FFF2-40B4-BE49-F238E27FC236}">
                  <a16:creationId xmlns:a16="http://schemas.microsoft.com/office/drawing/2014/main" id="{B0432E48-08B4-434E-8F55-3FAB12AF3CA2}"/>
                </a:ext>
              </a:extLst>
            </p:cNvPr>
            <p:cNvGrpSpPr/>
            <p:nvPr/>
          </p:nvGrpSpPr>
          <p:grpSpPr>
            <a:xfrm>
              <a:off x="1633786" y="3171988"/>
              <a:ext cx="1490413" cy="658333"/>
              <a:chOff x="1800475" y="3220720"/>
              <a:chExt cx="1735205" cy="680720"/>
            </a:xfrm>
          </p:grpSpPr>
          <p:cxnSp>
            <p:nvCxnSpPr>
              <p:cNvPr id="21" name="Straight Arrow Connector 11">
                <a:extLst>
                  <a:ext uri="{FF2B5EF4-FFF2-40B4-BE49-F238E27FC236}">
                    <a16:creationId xmlns:a16="http://schemas.microsoft.com/office/drawing/2014/main" id="{17C3707A-25E2-4B42-86BE-326889D960EC}"/>
                  </a:ext>
                </a:extLst>
              </p:cNvPr>
              <p:cNvCxnSpPr/>
              <p:nvPr/>
            </p:nvCxnSpPr>
            <p:spPr>
              <a:xfrm>
                <a:off x="1800475" y="3220720"/>
                <a:ext cx="1735205" cy="680720"/>
              </a:xfrm>
              <a:prstGeom prst="straightConnector1">
                <a:avLst/>
              </a:prstGeom>
              <a:noFill/>
              <a:ln w="12700" cap="flat" cmpd="sng" algn="ctr">
                <a:solidFill>
                  <a:srgbClr val="4472C4"/>
                </a:solidFill>
                <a:prstDash val="solid"/>
                <a:miter lim="800000"/>
                <a:tailEnd type="arrow"/>
              </a:ln>
              <a:effectLst/>
            </p:spPr>
          </p:cxnSp>
          <p:sp>
            <p:nvSpPr>
              <p:cNvPr id="22" name="TextBox 12">
                <a:extLst>
                  <a:ext uri="{FF2B5EF4-FFF2-40B4-BE49-F238E27FC236}">
                    <a16:creationId xmlns:a16="http://schemas.microsoft.com/office/drawing/2014/main" id="{2FFFED0B-99D4-420F-8BC9-1063DEBED743}"/>
                  </a:ext>
                </a:extLst>
              </p:cNvPr>
              <p:cNvSpPr txBox="1"/>
              <p:nvPr/>
            </p:nvSpPr>
            <p:spPr>
              <a:xfrm>
                <a:off x="1881756" y="3375896"/>
                <a:ext cx="1618330" cy="415787"/>
              </a:xfrm>
              <a:prstGeom prst="rect">
                <a:avLst/>
              </a:prstGeom>
              <a:solidFill>
                <a:srgbClr val="FFFFFF"/>
              </a:solidFill>
              <a:ln w="12700" cap="flat" cmpd="sng" algn="ctr">
                <a:noFill/>
                <a:prstDash val="solid"/>
                <a:miter lim="800000"/>
              </a:ln>
              <a:effectLst/>
            </p:spPr>
            <p:txBody>
              <a:bodyPr wrap="non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329" b="0" i="0" u="none" strike="noStrike" kern="0" cap="none" spc="0" normalizeH="0" baseline="0" noProof="0" dirty="0">
                    <a:ln>
                      <a:noFill/>
                    </a:ln>
                    <a:solidFill>
                      <a:prstClr val="black"/>
                    </a:solidFill>
                    <a:effectLst/>
                    <a:uLnTx/>
                    <a:uFillTx/>
                    <a:latin typeface="Calibri" panose="020F0502020204030204"/>
                    <a:ea typeface="+mn-ea"/>
                    <a:cs typeface="+mn-cs"/>
                  </a:rPr>
                  <a:t>This is a dog</a:t>
                </a:r>
              </a:p>
            </p:txBody>
          </p:sp>
        </p:grpSp>
        <p:pic>
          <p:nvPicPr>
            <p:cNvPr id="20" name="Picture 10">
              <a:extLst>
                <a:ext uri="{FF2B5EF4-FFF2-40B4-BE49-F238E27FC236}">
                  <a16:creationId xmlns:a16="http://schemas.microsoft.com/office/drawing/2014/main" id="{82D392C1-5B28-402B-BD56-674A06CA0987}"/>
                </a:ext>
              </a:extLst>
            </p:cNvPr>
            <p:cNvPicPr>
              <a:picLocks noChangeAspect="1"/>
            </p:cNvPicPr>
            <p:nvPr/>
          </p:nvPicPr>
          <p:blipFill>
            <a:blip r:embed="rId5"/>
            <a:stretch>
              <a:fillRect/>
            </a:stretch>
          </p:blipFill>
          <p:spPr>
            <a:xfrm>
              <a:off x="414494" y="1685636"/>
              <a:ext cx="1350066" cy="1436768"/>
            </a:xfrm>
            <a:prstGeom prst="rect">
              <a:avLst/>
            </a:prstGeom>
          </p:spPr>
        </p:pic>
      </p:grpSp>
      <p:grpSp>
        <p:nvGrpSpPr>
          <p:cNvPr id="23" name="Group 31">
            <a:extLst>
              <a:ext uri="{FF2B5EF4-FFF2-40B4-BE49-F238E27FC236}">
                <a16:creationId xmlns:a16="http://schemas.microsoft.com/office/drawing/2014/main" id="{6E5848BD-4711-4417-9524-7EBE59951B40}"/>
              </a:ext>
            </a:extLst>
          </p:cNvPr>
          <p:cNvGrpSpPr/>
          <p:nvPr/>
        </p:nvGrpSpPr>
        <p:grpSpPr>
          <a:xfrm>
            <a:off x="1462645" y="4552278"/>
            <a:ext cx="2536213" cy="989590"/>
            <a:chOff x="864288" y="5069840"/>
            <a:chExt cx="3435251" cy="1340381"/>
          </a:xfrm>
        </p:grpSpPr>
        <p:pic>
          <p:nvPicPr>
            <p:cNvPr id="24" name="Picture 9">
              <a:extLst>
                <a:ext uri="{FF2B5EF4-FFF2-40B4-BE49-F238E27FC236}">
                  <a16:creationId xmlns:a16="http://schemas.microsoft.com/office/drawing/2014/main" id="{2FEED727-11D2-4074-9FBE-4AADE7E062E5}"/>
                </a:ext>
              </a:extLst>
            </p:cNvPr>
            <p:cNvPicPr>
              <a:picLocks noChangeAspect="1"/>
            </p:cNvPicPr>
            <p:nvPr/>
          </p:nvPicPr>
          <p:blipFill>
            <a:blip r:embed="rId6"/>
            <a:stretch>
              <a:fillRect/>
            </a:stretch>
          </p:blipFill>
          <p:spPr>
            <a:xfrm>
              <a:off x="864288" y="5263143"/>
              <a:ext cx="1531408" cy="1147078"/>
            </a:xfrm>
            <a:prstGeom prst="rect">
              <a:avLst/>
            </a:prstGeom>
          </p:spPr>
        </p:pic>
        <p:cxnSp>
          <p:nvCxnSpPr>
            <p:cNvPr id="25" name="Straight Arrow Connector 25">
              <a:extLst>
                <a:ext uri="{FF2B5EF4-FFF2-40B4-BE49-F238E27FC236}">
                  <a16:creationId xmlns:a16="http://schemas.microsoft.com/office/drawing/2014/main" id="{3BC0D234-A2C3-438E-80E0-6124BD4EE6D1}"/>
                </a:ext>
              </a:extLst>
            </p:cNvPr>
            <p:cNvCxnSpPr/>
            <p:nvPr/>
          </p:nvCxnSpPr>
          <p:spPr>
            <a:xfrm flipV="1">
              <a:off x="2611120" y="5069840"/>
              <a:ext cx="1249680" cy="741680"/>
            </a:xfrm>
            <a:prstGeom prst="straightConnector1">
              <a:avLst/>
            </a:prstGeom>
            <a:noFill/>
            <a:ln w="12700" cap="flat" cmpd="sng" algn="ctr">
              <a:solidFill>
                <a:srgbClr val="A5A5A5"/>
              </a:solidFill>
              <a:prstDash val="solid"/>
              <a:miter lim="800000"/>
              <a:tailEnd type="arrow"/>
            </a:ln>
            <a:effectLst/>
          </p:spPr>
        </p:cxnSp>
        <p:sp>
          <p:nvSpPr>
            <p:cNvPr id="26" name="TextBox 26">
              <a:extLst>
                <a:ext uri="{FF2B5EF4-FFF2-40B4-BE49-F238E27FC236}">
                  <a16:creationId xmlns:a16="http://schemas.microsoft.com/office/drawing/2014/main" id="{875A3665-C27C-48C3-B5D2-A6994A207E00}"/>
                </a:ext>
              </a:extLst>
            </p:cNvPr>
            <p:cNvSpPr txBox="1"/>
            <p:nvPr/>
          </p:nvSpPr>
          <p:spPr>
            <a:xfrm>
              <a:off x="2837862" y="5263143"/>
              <a:ext cx="1461677" cy="402113"/>
            </a:xfrm>
            <a:prstGeom prst="rect">
              <a:avLst/>
            </a:prstGeom>
            <a:solidFill>
              <a:srgbClr val="A5A5A5"/>
            </a:solidFill>
            <a:ln w="12700" cap="flat" cmpd="sng" algn="ctr">
              <a:solidFill>
                <a:srgbClr val="A5A5A5">
                  <a:shade val="50000"/>
                </a:srgbClr>
              </a:solidFill>
              <a:prstDash val="solid"/>
              <a:miter lim="800000"/>
            </a:ln>
            <a:effectLst/>
          </p:spPr>
          <p:txBody>
            <a:bodyPr wrap="non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329" b="0" i="0" u="none" strike="noStrike" kern="0" cap="none" spc="0" normalizeH="0" baseline="0" noProof="0" dirty="0">
                  <a:ln>
                    <a:noFill/>
                  </a:ln>
                  <a:solidFill>
                    <a:prstClr val="white"/>
                  </a:solidFill>
                  <a:effectLst/>
                  <a:uLnTx/>
                  <a:uFillTx/>
                  <a:latin typeface="Calibri" panose="020F0502020204030204"/>
                  <a:ea typeface="+mn-ea"/>
                  <a:cs typeface="+mn-cs"/>
                </a:rPr>
                <a:t>What is this?</a:t>
              </a:r>
            </a:p>
          </p:txBody>
        </p:sp>
      </p:grpSp>
      <p:grpSp>
        <p:nvGrpSpPr>
          <p:cNvPr id="27" name="Group 32">
            <a:extLst>
              <a:ext uri="{FF2B5EF4-FFF2-40B4-BE49-F238E27FC236}">
                <a16:creationId xmlns:a16="http://schemas.microsoft.com/office/drawing/2014/main" id="{51A3E5D9-21EE-4401-BE00-1E3CA39F281D}"/>
              </a:ext>
            </a:extLst>
          </p:cNvPr>
          <p:cNvGrpSpPr/>
          <p:nvPr/>
        </p:nvGrpSpPr>
        <p:grpSpPr>
          <a:xfrm>
            <a:off x="4401333" y="4547882"/>
            <a:ext cx="1643750" cy="704957"/>
            <a:chOff x="5094975" y="5069840"/>
            <a:chExt cx="2226428" cy="954851"/>
          </a:xfrm>
        </p:grpSpPr>
        <p:cxnSp>
          <p:nvCxnSpPr>
            <p:cNvPr id="28" name="Straight Arrow Connector 29">
              <a:extLst>
                <a:ext uri="{FF2B5EF4-FFF2-40B4-BE49-F238E27FC236}">
                  <a16:creationId xmlns:a16="http://schemas.microsoft.com/office/drawing/2014/main" id="{92F98804-D23E-4BC7-8F7A-BCB801F70C6C}"/>
                </a:ext>
              </a:extLst>
            </p:cNvPr>
            <p:cNvCxnSpPr/>
            <p:nvPr/>
          </p:nvCxnSpPr>
          <p:spPr>
            <a:xfrm>
              <a:off x="5094975" y="5069840"/>
              <a:ext cx="650240" cy="650240"/>
            </a:xfrm>
            <a:prstGeom prst="straightConnector1">
              <a:avLst/>
            </a:prstGeom>
            <a:noFill/>
            <a:ln w="12700" cap="flat" cmpd="sng" algn="ctr">
              <a:solidFill>
                <a:srgbClr val="ED7D31"/>
              </a:solidFill>
              <a:prstDash val="solid"/>
              <a:miter lim="800000"/>
              <a:tailEnd type="arrow"/>
            </a:ln>
            <a:effectLst/>
          </p:spPr>
        </p:cxnSp>
        <p:sp>
          <p:nvSpPr>
            <p:cNvPr id="29" name="TextBox 30">
              <a:extLst>
                <a:ext uri="{FF2B5EF4-FFF2-40B4-BE49-F238E27FC236}">
                  <a16:creationId xmlns:a16="http://schemas.microsoft.com/office/drawing/2014/main" id="{8787F486-2BF3-4F89-8623-BC2E2F36ADEB}"/>
                </a:ext>
              </a:extLst>
            </p:cNvPr>
            <p:cNvSpPr txBox="1"/>
            <p:nvPr/>
          </p:nvSpPr>
          <p:spPr>
            <a:xfrm>
              <a:off x="5855383" y="5622578"/>
              <a:ext cx="1466020" cy="402113"/>
            </a:xfrm>
            <a:prstGeom prst="rect">
              <a:avLst/>
            </a:prstGeom>
            <a:solidFill>
              <a:srgbClr val="ED7D31"/>
            </a:solidFill>
            <a:ln w="12700" cap="flat" cmpd="sng" algn="ctr">
              <a:solidFill>
                <a:srgbClr val="ED7D31">
                  <a:shade val="50000"/>
                </a:srgbClr>
              </a:solidFill>
              <a:prstDash val="solid"/>
              <a:miter lim="800000"/>
            </a:ln>
            <a:effectLst/>
          </p:spPr>
          <p:txBody>
            <a:bodyPr wrap="non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329" b="0" i="0" u="none" strike="noStrike" kern="0" cap="none" spc="0" normalizeH="0" baseline="0" noProof="0" dirty="0">
                  <a:ln>
                    <a:noFill/>
                  </a:ln>
                  <a:solidFill>
                    <a:prstClr val="white"/>
                  </a:solidFill>
                  <a:effectLst/>
                  <a:uLnTx/>
                  <a:uFillTx/>
                  <a:latin typeface="Calibri" panose="020F0502020204030204"/>
                  <a:ea typeface="+mn-ea"/>
                  <a:cs typeface="+mn-cs"/>
                </a:rPr>
                <a:t>This is a dog!</a:t>
              </a:r>
            </a:p>
          </p:txBody>
        </p:sp>
      </p:grpSp>
      <p:sp>
        <p:nvSpPr>
          <p:cNvPr id="30" name="TextBox 33">
            <a:extLst>
              <a:ext uri="{FF2B5EF4-FFF2-40B4-BE49-F238E27FC236}">
                <a16:creationId xmlns:a16="http://schemas.microsoft.com/office/drawing/2014/main" id="{0A72F5F3-F98E-4E82-BAF6-7417AC3BCF5C}"/>
              </a:ext>
            </a:extLst>
          </p:cNvPr>
          <p:cNvSpPr txBox="1"/>
          <p:nvPr/>
        </p:nvSpPr>
        <p:spPr>
          <a:xfrm>
            <a:off x="6533328" y="2666415"/>
            <a:ext cx="965777" cy="365036"/>
          </a:xfrm>
          <a:prstGeom prst="rect">
            <a:avLst/>
          </a:prstGeom>
          <a:gradFill rotWithShape="1">
            <a:gsLst>
              <a:gs pos="0">
                <a:sysClr val="windowText" lastClr="000000">
                  <a:satMod val="103000"/>
                  <a:lumMod val="102000"/>
                  <a:tint val="94000"/>
                </a:sysClr>
              </a:gs>
              <a:gs pos="50000">
                <a:sysClr val="windowText" lastClr="000000">
                  <a:satMod val="110000"/>
                  <a:lumMod val="100000"/>
                  <a:shade val="100000"/>
                </a:sysClr>
              </a:gs>
              <a:gs pos="100000">
                <a:sysClr val="windowText" lastClr="000000">
                  <a:lumMod val="99000"/>
                  <a:satMod val="120000"/>
                  <a:shade val="78000"/>
                </a:sysClr>
              </a:gs>
            </a:gsLst>
            <a:lin ang="5400000" scaled="0"/>
          </a:gradFill>
          <a:ln w="6350" cap="flat" cmpd="sng" algn="ctr">
            <a:solidFill>
              <a:sysClr val="windowText" lastClr="000000"/>
            </a:solidFill>
            <a:prstDash val="solid"/>
            <a:miter lim="800000"/>
          </a:ln>
          <a:effectLst/>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772" b="0" i="0" u="none" strike="noStrike" kern="0" cap="none" spc="0" normalizeH="0" baseline="0" noProof="0" dirty="0">
                <a:ln>
                  <a:noFill/>
                </a:ln>
                <a:solidFill>
                  <a:prstClr val="white"/>
                </a:solidFill>
                <a:effectLst/>
                <a:uLnTx/>
                <a:uFillTx/>
                <a:latin typeface="Calibri" panose="020F0502020204030204"/>
                <a:ea typeface="+mn-ea"/>
                <a:cs typeface="+mn-cs"/>
              </a:rPr>
              <a:t>Training</a:t>
            </a:r>
            <a:r>
              <a:rPr kumimoji="0" lang="zh-CN" altLang="en-US" sz="1772" b="0" i="0" u="none" strike="noStrike" kern="0" cap="none" spc="0" normalizeH="0" baseline="0" noProof="0" dirty="0">
                <a:ln>
                  <a:noFill/>
                </a:ln>
                <a:solidFill>
                  <a:prstClr val="white"/>
                </a:solidFill>
                <a:effectLst/>
                <a:uLnTx/>
                <a:uFillTx/>
                <a:latin typeface="Calibri" panose="020F0502020204030204"/>
                <a:ea typeface="等线" panose="02010600030101010101" pitchFamily="2" charset="-122"/>
                <a:cs typeface="+mn-cs"/>
              </a:rPr>
              <a:t> </a:t>
            </a:r>
            <a:endParaRPr kumimoji="0" lang="en-US" sz="1772"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1" name="TextBox 34">
            <a:extLst>
              <a:ext uri="{FF2B5EF4-FFF2-40B4-BE49-F238E27FC236}">
                <a16:creationId xmlns:a16="http://schemas.microsoft.com/office/drawing/2014/main" id="{C5B7C026-D80B-4160-B289-5065B8BF5CE7}"/>
              </a:ext>
            </a:extLst>
          </p:cNvPr>
          <p:cNvSpPr txBox="1"/>
          <p:nvPr/>
        </p:nvSpPr>
        <p:spPr>
          <a:xfrm>
            <a:off x="6574935" y="4774399"/>
            <a:ext cx="880049" cy="365036"/>
          </a:xfrm>
          <a:prstGeom prst="rect">
            <a:avLst/>
          </a:prstGeom>
          <a:gradFill rotWithShape="1">
            <a:gsLst>
              <a:gs pos="0">
                <a:sysClr val="windowText" lastClr="000000">
                  <a:satMod val="103000"/>
                  <a:lumMod val="102000"/>
                  <a:tint val="94000"/>
                </a:sysClr>
              </a:gs>
              <a:gs pos="50000">
                <a:sysClr val="windowText" lastClr="000000">
                  <a:satMod val="110000"/>
                  <a:lumMod val="100000"/>
                  <a:shade val="100000"/>
                </a:sysClr>
              </a:gs>
              <a:gs pos="100000">
                <a:sysClr val="windowText" lastClr="000000">
                  <a:lumMod val="99000"/>
                  <a:satMod val="120000"/>
                  <a:shade val="78000"/>
                </a:sysClr>
              </a:gs>
            </a:gsLst>
            <a:lin ang="5400000" scaled="0"/>
          </a:gradFill>
          <a:ln w="6350" cap="flat" cmpd="sng" algn="ctr">
            <a:solidFill>
              <a:sysClr val="windowText" lastClr="000000"/>
            </a:solidFill>
            <a:prstDash val="solid"/>
            <a:miter lim="800000"/>
          </a:ln>
          <a:effectLst/>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772" b="0" i="0" u="none" strike="noStrike" kern="0" cap="none" spc="0" normalizeH="0" baseline="0" noProof="0" dirty="0">
                <a:ln>
                  <a:noFill/>
                </a:ln>
                <a:solidFill>
                  <a:prstClr val="white"/>
                </a:solidFill>
                <a:effectLst/>
                <a:uLnTx/>
                <a:uFillTx/>
                <a:latin typeface="Calibri" panose="020F0502020204030204"/>
                <a:ea typeface="+mn-ea"/>
                <a:cs typeface="+mn-cs"/>
              </a:rPr>
              <a:t>Testing</a:t>
            </a:r>
            <a:r>
              <a:rPr kumimoji="0" lang="zh-CN" altLang="en-US" sz="1772" b="0" i="0" u="none" strike="noStrike" kern="0" cap="none" spc="0" normalizeH="0" baseline="0" noProof="0" dirty="0">
                <a:ln>
                  <a:noFill/>
                </a:ln>
                <a:solidFill>
                  <a:prstClr val="white"/>
                </a:solidFill>
                <a:effectLst/>
                <a:uLnTx/>
                <a:uFillTx/>
                <a:latin typeface="Calibri" panose="020F0502020204030204"/>
                <a:ea typeface="等线" panose="02010600030101010101" pitchFamily="2" charset="-122"/>
                <a:cs typeface="+mn-cs"/>
              </a:rPr>
              <a:t> </a:t>
            </a:r>
            <a:endParaRPr kumimoji="0" lang="en-US" sz="1772"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grpSp>
        <p:nvGrpSpPr>
          <p:cNvPr id="32" name="Group 40">
            <a:extLst>
              <a:ext uri="{FF2B5EF4-FFF2-40B4-BE49-F238E27FC236}">
                <a16:creationId xmlns:a16="http://schemas.microsoft.com/office/drawing/2014/main" id="{3EABA342-0365-4174-BAB4-6E502158B641}"/>
              </a:ext>
            </a:extLst>
          </p:cNvPr>
          <p:cNvGrpSpPr/>
          <p:nvPr/>
        </p:nvGrpSpPr>
        <p:grpSpPr>
          <a:xfrm>
            <a:off x="4509022" y="2133160"/>
            <a:ext cx="1799288" cy="1666890"/>
            <a:chOff x="4583459" y="1685635"/>
            <a:chExt cx="2437101" cy="2257771"/>
          </a:xfrm>
        </p:grpSpPr>
        <p:cxnSp>
          <p:nvCxnSpPr>
            <p:cNvPr id="33" name="Straight Arrow Connector 17">
              <a:extLst>
                <a:ext uri="{FF2B5EF4-FFF2-40B4-BE49-F238E27FC236}">
                  <a16:creationId xmlns:a16="http://schemas.microsoft.com/office/drawing/2014/main" id="{4F3C2F45-538A-4D21-B4BF-D8AA75259807}"/>
                </a:ext>
              </a:extLst>
            </p:cNvPr>
            <p:cNvCxnSpPr/>
            <p:nvPr/>
          </p:nvCxnSpPr>
          <p:spPr>
            <a:xfrm flipH="1">
              <a:off x="4583459" y="3122404"/>
              <a:ext cx="1493419" cy="821002"/>
            </a:xfrm>
            <a:prstGeom prst="straightConnector1">
              <a:avLst/>
            </a:prstGeom>
            <a:noFill/>
            <a:ln w="12700" cap="flat" cmpd="sng" algn="ctr">
              <a:solidFill>
                <a:srgbClr val="4472C4"/>
              </a:solidFill>
              <a:prstDash val="solid"/>
              <a:miter lim="800000"/>
              <a:tailEnd type="arrow"/>
            </a:ln>
            <a:effectLst/>
          </p:spPr>
        </p:cxnSp>
        <p:sp>
          <p:nvSpPr>
            <p:cNvPr id="34" name="TextBox 20">
              <a:extLst>
                <a:ext uri="{FF2B5EF4-FFF2-40B4-BE49-F238E27FC236}">
                  <a16:creationId xmlns:a16="http://schemas.microsoft.com/office/drawing/2014/main" id="{62D21543-2CAD-4214-892C-5ED623649BD7}"/>
                </a:ext>
              </a:extLst>
            </p:cNvPr>
            <p:cNvSpPr txBox="1"/>
            <p:nvPr/>
          </p:nvSpPr>
          <p:spPr>
            <a:xfrm>
              <a:off x="4583459" y="3320074"/>
              <a:ext cx="1320807" cy="402113"/>
            </a:xfrm>
            <a:prstGeom prst="rect">
              <a:avLst/>
            </a:prstGeom>
            <a:solidFill>
              <a:srgbClr val="FFFFFF"/>
            </a:solidFill>
            <a:ln w="12700" cap="flat" cmpd="sng" algn="ctr">
              <a:noFill/>
              <a:prstDash val="solid"/>
              <a:miter lim="800000"/>
            </a:ln>
            <a:effectLst/>
          </p:spPr>
          <p:txBody>
            <a:bodyPr wrap="non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329" b="0" i="0" u="none" strike="noStrike" kern="0" cap="none" spc="0" normalizeH="0" baseline="0" noProof="0" dirty="0">
                  <a:ln>
                    <a:noFill/>
                  </a:ln>
                  <a:solidFill>
                    <a:prstClr val="black"/>
                  </a:solidFill>
                  <a:effectLst/>
                  <a:uLnTx/>
                  <a:uFillTx/>
                  <a:latin typeface="Calibri" panose="020F0502020204030204"/>
                  <a:ea typeface="+mn-ea"/>
                  <a:cs typeface="+mn-cs"/>
                </a:rPr>
                <a:t>This is a cat</a:t>
              </a:r>
            </a:p>
          </p:txBody>
        </p:sp>
        <p:pic>
          <p:nvPicPr>
            <p:cNvPr id="35" name="Picture 39">
              <a:extLst>
                <a:ext uri="{FF2B5EF4-FFF2-40B4-BE49-F238E27FC236}">
                  <a16:creationId xmlns:a16="http://schemas.microsoft.com/office/drawing/2014/main" id="{39AA7472-F882-4E26-8B02-67E41A7161CA}"/>
                </a:ext>
              </a:extLst>
            </p:cNvPr>
            <p:cNvPicPr>
              <a:picLocks noChangeAspect="1"/>
            </p:cNvPicPr>
            <p:nvPr/>
          </p:nvPicPr>
          <p:blipFill>
            <a:blip r:embed="rId7"/>
            <a:stretch>
              <a:fillRect/>
            </a:stretch>
          </p:blipFill>
          <p:spPr>
            <a:xfrm>
              <a:off x="5173124" y="1685635"/>
              <a:ext cx="1847436" cy="1256529"/>
            </a:xfrm>
            <a:prstGeom prst="rect">
              <a:avLst/>
            </a:prstGeom>
          </p:spPr>
        </p:pic>
      </p:grpSp>
      <p:sp>
        <p:nvSpPr>
          <p:cNvPr id="36" name="Rectangle 27">
            <a:extLst>
              <a:ext uri="{FF2B5EF4-FFF2-40B4-BE49-F238E27FC236}">
                <a16:creationId xmlns:a16="http://schemas.microsoft.com/office/drawing/2014/main" id="{85654958-9FFD-46C4-B1A8-71911A360FCB}"/>
              </a:ext>
            </a:extLst>
          </p:cNvPr>
          <p:cNvSpPr/>
          <p:nvPr/>
        </p:nvSpPr>
        <p:spPr>
          <a:xfrm>
            <a:off x="552167" y="5965026"/>
            <a:ext cx="8149988" cy="338554"/>
          </a:xfrm>
          <a:prstGeom prst="rect">
            <a:avLst/>
          </a:prstGeom>
        </p:spPr>
        <p:txBody>
          <a:bodyPr wrap="square">
            <a:spAutoFit/>
          </a:bodyPr>
          <a:lstStyle/>
          <a:p>
            <a:pPr marL="342892" indent="-342892" eaLnBrk="0" fontAlgn="base" hangingPunct="0">
              <a:spcAft>
                <a:spcPct val="0"/>
              </a:spcAft>
              <a:buFont typeface="Wingdings" pitchFamily="2" charset="2"/>
              <a:buChar char="§"/>
            </a:pPr>
            <a:r>
              <a:rPr lang="en-US" sz="1600" kern="0" dirty="0">
                <a:solidFill>
                  <a:srgbClr val="333399"/>
                </a:solidFill>
                <a:latin typeface="Calibri" pitchFamily="34" charset="0"/>
              </a:rPr>
              <a:t>Supervised learning (with training):  training set to teach models to yield the desired output</a:t>
            </a:r>
          </a:p>
        </p:txBody>
      </p:sp>
    </p:spTree>
    <p:extLst>
      <p:ext uri="{BB962C8B-B14F-4D97-AF65-F5344CB8AC3E}">
        <p14:creationId xmlns:p14="http://schemas.microsoft.com/office/powerpoint/2010/main" val="397727250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1"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841550" y="1591995"/>
            <a:ext cx="3049283" cy="461665"/>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2400" b="0" i="0" u="none" strike="noStrike" kern="1200" cap="none" spc="0" normalizeH="0" baseline="0" noProof="0">
                <a:ln>
                  <a:noFill/>
                </a:ln>
                <a:solidFill>
                  <a:srgbClr val="FFFF00"/>
                </a:solidFill>
                <a:effectLst/>
                <a:uLnTx/>
                <a:uFillTx/>
                <a:latin typeface="Arial" panose="020B0604020202020204" pitchFamily="34" charset="0"/>
                <a:ea typeface="等线" panose="02010600030101010101" pitchFamily="2" charset="-122"/>
                <a:cs typeface="Arial" panose="020B0604020202020204" pitchFamily="34" charset="0"/>
              </a:rPr>
              <a:t> Deep Learning </a:t>
            </a:r>
          </a:p>
        </p:txBody>
      </p:sp>
      <p:sp>
        <p:nvSpPr>
          <p:cNvPr id="6" name="矩形 5"/>
          <p:cNvSpPr/>
          <p:nvPr/>
        </p:nvSpPr>
        <p:spPr>
          <a:xfrm>
            <a:off x="262030" y="5520134"/>
            <a:ext cx="7560840" cy="1077218"/>
          </a:xfrm>
          <a:prstGeom prst="rect">
            <a:avLst/>
          </a:prstGeom>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600" b="0" i="0" u="none" strike="noStrike" kern="1200" cap="none" spc="0" normalizeH="0" baseline="0" noProof="0">
                <a:ln>
                  <a:noFill/>
                </a:ln>
                <a:solidFill>
                  <a:srgbClr val="5B9BD5">
                    <a:lumMod val="50000"/>
                  </a:srgbClr>
                </a:solidFill>
                <a:effectLst/>
                <a:uLnTx/>
                <a:uFillTx/>
                <a:latin typeface="Times New Roman" pitchFamily="18" charset="0"/>
                <a:ea typeface="宋体" pitchFamily="2" charset="-122"/>
                <a:cs typeface="+mn-cs"/>
              </a:rPr>
              <a:t>http://www.dcine.com/2016/01/28/alphago/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600" b="0" i="0" u="none" strike="noStrike" kern="1200" cap="none" spc="0" normalizeH="0" baseline="0" noProof="0">
                <a:ln>
                  <a:noFill/>
                </a:ln>
                <a:solidFill>
                  <a:srgbClr val="5B9BD5">
                    <a:lumMod val="50000"/>
                  </a:srgbClr>
                </a:solidFill>
                <a:effectLst/>
                <a:uLnTx/>
                <a:uFillTx/>
                <a:latin typeface="Times New Roman" pitchFamily="18" charset="0"/>
                <a:ea typeface="宋体" pitchFamily="2" charset="-122"/>
                <a:cs typeface="+mn-cs"/>
              </a:rPr>
              <a:t>http://www.afenxi.com/post/8713</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600" b="0" i="0" u="none" strike="noStrike" kern="1200" cap="none" spc="0" normalizeH="0" baseline="0" noProof="0">
                <a:ln>
                  <a:noFill/>
                </a:ln>
                <a:solidFill>
                  <a:srgbClr val="5B9BD5">
                    <a:lumMod val="50000"/>
                  </a:srgbClr>
                </a:solidFill>
                <a:effectLst/>
                <a:uLnTx/>
                <a:uFillTx/>
                <a:latin typeface="Times New Roman" pitchFamily="18" charset="0"/>
                <a:ea typeface="宋体" pitchFamily="2" charset="-122"/>
                <a:cs typeface="+mn-cs"/>
              </a:rPr>
              <a:t>http://chuansong.me/n/443550537049</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600" b="0" i="0" u="none" strike="noStrike" kern="1200" cap="none" spc="0" normalizeH="0" baseline="0" noProof="0">
                <a:ln>
                  <a:noFill/>
                </a:ln>
                <a:solidFill>
                  <a:srgbClr val="5B9BD5">
                    <a:lumMod val="50000"/>
                  </a:srgbClr>
                </a:solidFill>
                <a:effectLst/>
                <a:uLnTx/>
                <a:uFillTx/>
                <a:latin typeface="Times New Roman" pitchFamily="18" charset="0"/>
                <a:ea typeface="宋体" pitchFamily="2" charset="-122"/>
                <a:cs typeface="+mn-cs"/>
              </a:rPr>
              <a:t>https://www.zhihu.com/question/41176911</a:t>
            </a:r>
            <a:endParaRPr kumimoji="0" lang="zh-CN" altLang="en-US" sz="1600" b="0" i="0" u="none" strike="noStrike" kern="1200" cap="none" spc="0" normalizeH="0" baseline="0" noProof="0">
              <a:ln>
                <a:noFill/>
              </a:ln>
              <a:solidFill>
                <a:srgbClr val="5B9BD5">
                  <a:lumMod val="50000"/>
                </a:srgbClr>
              </a:solidFill>
              <a:effectLst/>
              <a:uLnTx/>
              <a:uFillTx/>
              <a:latin typeface="Times New Roman" pitchFamily="18" charset="0"/>
              <a:ea typeface="宋体" pitchFamily="2" charset="-122"/>
              <a:cs typeface="+mn-cs"/>
            </a:endParaRPr>
          </a:p>
        </p:txBody>
      </p:sp>
      <p:pic>
        <p:nvPicPr>
          <p:cNvPr id="4098" name="Picture 2" descr="这里写图片描述"/>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47936"/>
          <a:stretch/>
        </p:blipFill>
        <p:spPr bwMode="auto">
          <a:xfrm>
            <a:off x="4511387" y="1100912"/>
            <a:ext cx="4021053" cy="4344312"/>
          </a:xfrm>
          <a:prstGeom prst="rect">
            <a:avLst/>
          </a:prstGeom>
          <a:noFill/>
          <a:extLst>
            <a:ext uri="{909E8E84-426E-40DD-AFC4-6F175D3DCCD1}">
              <a14:hiddenFill xmlns:a14="http://schemas.microsoft.com/office/drawing/2010/main">
                <a:solidFill>
                  <a:srgbClr val="FFFFFF"/>
                </a:solidFill>
              </a14:hiddenFill>
            </a:ext>
          </a:extLst>
        </p:spPr>
      </p:pic>
      <p:sp>
        <p:nvSpPr>
          <p:cNvPr id="10" name="矩形 3"/>
          <p:cNvSpPr/>
          <p:nvPr/>
        </p:nvSpPr>
        <p:spPr>
          <a:xfrm>
            <a:off x="841550" y="2636912"/>
            <a:ext cx="3049284" cy="830997"/>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2400" b="0" i="0" u="none" strike="noStrike" kern="1200" cap="none" spc="0" normalizeH="0" baseline="0" noProof="0">
                <a:ln>
                  <a:noFill/>
                </a:ln>
                <a:solidFill>
                  <a:srgbClr val="FFFF00"/>
                </a:solidFill>
                <a:effectLst/>
                <a:uLnTx/>
                <a:uFillTx/>
                <a:latin typeface="Arial" panose="020B0604020202020204" pitchFamily="34" charset="0"/>
                <a:ea typeface="等线" panose="02010600030101010101" pitchFamily="2" charset="-122"/>
                <a:cs typeface="Arial" panose="020B0604020202020204" pitchFamily="34" charset="0"/>
              </a:rPr>
              <a:t>Reinforcement  Learning</a:t>
            </a:r>
            <a:endParaRPr kumimoji="0" lang="zh-CN" altLang="en-US" sz="2400" b="0" i="0" u="none" strike="noStrike" kern="1200" cap="none" spc="0" normalizeH="0" baseline="0" noProof="0">
              <a:ln>
                <a:noFill/>
              </a:ln>
              <a:solidFill>
                <a:srgbClr val="FFFF00"/>
              </a:solidFill>
              <a:effectLst/>
              <a:uLnTx/>
              <a:uFillTx/>
              <a:latin typeface="Arial" panose="020B0604020202020204" pitchFamily="34" charset="0"/>
              <a:ea typeface="等线" panose="02010600030101010101" pitchFamily="2" charset="-122"/>
              <a:cs typeface="Arial" panose="020B0604020202020204" pitchFamily="34" charset="0"/>
            </a:endParaRPr>
          </a:p>
        </p:txBody>
      </p:sp>
      <p:sp>
        <p:nvSpPr>
          <p:cNvPr id="11" name="矩形 3"/>
          <p:cNvSpPr/>
          <p:nvPr/>
        </p:nvSpPr>
        <p:spPr>
          <a:xfrm>
            <a:off x="830391" y="4005064"/>
            <a:ext cx="3060442" cy="830997"/>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2400" b="0" i="0" u="none" strike="noStrike" kern="1200" cap="none" spc="0" normalizeH="0" baseline="0" noProof="0">
                <a:ln>
                  <a:noFill/>
                </a:ln>
                <a:solidFill>
                  <a:srgbClr val="FFFF00"/>
                </a:solidFill>
                <a:effectLst/>
                <a:uLnTx/>
                <a:uFillTx/>
                <a:latin typeface="Arial" panose="020B0604020202020204" pitchFamily="34" charset="0"/>
                <a:ea typeface="等线" panose="02010600030101010101" pitchFamily="2" charset="-122"/>
                <a:cs typeface="Arial" panose="020B0604020202020204" pitchFamily="34" charset="0"/>
              </a:rPr>
              <a:t> Monte Carlo Tree Search algorithm </a:t>
            </a:r>
          </a:p>
        </p:txBody>
      </p:sp>
      <p:sp>
        <p:nvSpPr>
          <p:cNvPr id="9" name="矩形 8"/>
          <p:cNvSpPr/>
          <p:nvPr/>
        </p:nvSpPr>
        <p:spPr>
          <a:xfrm>
            <a:off x="914695" y="308399"/>
            <a:ext cx="5588261" cy="646331"/>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3600" b="0" i="0" u="none" strike="noStrike" kern="1200" cap="none" spc="0" normalizeH="0" baseline="0" noProof="0">
                <a:ln>
                  <a:noFill/>
                </a:ln>
                <a:solidFill>
                  <a:srgbClr val="1557AE"/>
                </a:solidFill>
                <a:effectLst/>
                <a:uLnTx/>
                <a:uFillTx/>
                <a:latin typeface="Arial" panose="020B0604020202020204" pitchFamily="34" charset="0"/>
                <a:ea typeface="宋体" pitchFamily="2" charset="-122"/>
                <a:cs typeface="Arial" panose="020B0604020202020204" pitchFamily="34" charset="0"/>
              </a:rPr>
              <a:t>How does AlphaGo Work?</a:t>
            </a:r>
          </a:p>
        </p:txBody>
      </p:sp>
      <p:cxnSp>
        <p:nvCxnSpPr>
          <p:cNvPr id="12" name="直接连接符 11"/>
          <p:cNvCxnSpPr/>
          <p:nvPr/>
        </p:nvCxnSpPr>
        <p:spPr bwMode="auto">
          <a:xfrm flipV="1">
            <a:off x="0" y="5445224"/>
            <a:ext cx="9144000" cy="1"/>
          </a:xfrm>
          <a:prstGeom prst="line">
            <a:avLst/>
          </a:prstGeom>
          <a:ln w="381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3" name="流程图: 过程 12"/>
          <p:cNvSpPr/>
          <p:nvPr/>
        </p:nvSpPr>
        <p:spPr>
          <a:xfrm rot="5400000">
            <a:off x="-47062" y="263186"/>
            <a:ext cx="739101" cy="644980"/>
          </a:xfrm>
          <a:prstGeom prst="flowChartProcess">
            <a:avLst/>
          </a:prstGeom>
          <a:solidFill>
            <a:srgbClr val="1557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Calibri"/>
              <a:ea typeface="等线" panose="02010600030101010101" pitchFamily="2" charset="-122"/>
              <a:cs typeface="+mn-cs"/>
            </a:endParaRPr>
          </a:p>
        </p:txBody>
      </p:sp>
      <p:sp>
        <p:nvSpPr>
          <p:cNvPr id="14" name="流程图: 过程 13"/>
          <p:cNvSpPr/>
          <p:nvPr/>
        </p:nvSpPr>
        <p:spPr>
          <a:xfrm rot="5400000">
            <a:off x="441431" y="523084"/>
            <a:ext cx="739101" cy="125186"/>
          </a:xfrm>
          <a:prstGeom prst="flowChartProcess">
            <a:avLst/>
          </a:prstGeom>
          <a:solidFill>
            <a:srgbClr val="1557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Calibri"/>
              <a:ea typeface="等线" panose="02010600030101010101" pitchFamily="2" charset="-122"/>
              <a:cs typeface="+mn-cs"/>
            </a:endParaRPr>
          </a:p>
        </p:txBody>
      </p:sp>
      <p:sp>
        <p:nvSpPr>
          <p:cNvPr id="15" name="矩形 14"/>
          <p:cNvSpPr/>
          <p:nvPr/>
        </p:nvSpPr>
        <p:spPr>
          <a:xfrm>
            <a:off x="43130" y="669715"/>
            <a:ext cx="548227" cy="261610"/>
          </a:xfrm>
          <a:prstGeom prst="rect">
            <a:avLst/>
          </a:prstGeom>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700" b="0" i="0" u="none" strike="noStrike" kern="0" cap="none" spc="0" normalizeH="0" baseline="0" noProof="0">
                <a:ln>
                  <a:noFill/>
                </a:ln>
                <a:solidFill>
                  <a:prstClr val="white"/>
                </a:solidFill>
                <a:effectLst/>
                <a:uLnTx/>
                <a:uFillTx/>
                <a:latin typeface="Berlin Sans FB Demi" panose="020E0802020502020306" pitchFamily="34" charset="0"/>
                <a:ea typeface="黑体"/>
                <a:cs typeface="+mn-cs"/>
              </a:rPr>
              <a:t>PART</a:t>
            </a:r>
            <a:endParaRPr kumimoji="0" lang="zh-CN" altLang="en-US" sz="1700" b="0" i="0" u="none" strike="noStrike" kern="0" cap="none" spc="0" normalizeH="0" baseline="0" noProof="0">
              <a:ln>
                <a:noFill/>
              </a:ln>
              <a:solidFill>
                <a:prstClr val="white"/>
              </a:solidFill>
              <a:effectLst/>
              <a:uLnTx/>
              <a:uFillTx/>
              <a:latin typeface="Berlin Sans FB Demi" panose="020E0802020502020306" pitchFamily="34" charset="0"/>
              <a:ea typeface="黑体"/>
              <a:cs typeface="+mn-cs"/>
            </a:endParaRPr>
          </a:p>
        </p:txBody>
      </p:sp>
      <p:sp>
        <p:nvSpPr>
          <p:cNvPr id="16" name="矩形 15"/>
          <p:cNvSpPr/>
          <p:nvPr/>
        </p:nvSpPr>
        <p:spPr>
          <a:xfrm>
            <a:off x="67274" y="145115"/>
            <a:ext cx="482824" cy="64633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0" cap="none" spc="0" normalizeH="0" baseline="0" noProof="0">
                <a:ln>
                  <a:noFill/>
                </a:ln>
                <a:solidFill>
                  <a:prstClr val="white"/>
                </a:solidFill>
                <a:effectLst/>
                <a:uLnTx/>
                <a:uFillTx/>
                <a:latin typeface="Broadway" panose="04040905080B02020502" pitchFamily="82" charset="0"/>
                <a:ea typeface="黑体"/>
                <a:cs typeface="+mn-cs"/>
              </a:rPr>
              <a:t>1</a:t>
            </a:r>
            <a:endParaRPr kumimoji="0" lang="zh-CN" altLang="en-US" sz="3600" b="0" i="0" u="none" strike="noStrike" kern="0" cap="none" spc="0" normalizeH="0" baseline="0" noProof="0">
              <a:ln>
                <a:noFill/>
              </a:ln>
              <a:solidFill>
                <a:prstClr val="white"/>
              </a:solidFill>
              <a:effectLst/>
              <a:uLnTx/>
              <a:uFillTx/>
              <a:latin typeface="Broadway" panose="04040905080B02020502" pitchFamily="82" charset="0"/>
              <a:ea typeface="黑体"/>
              <a:cs typeface="+mn-cs"/>
            </a:endParaRPr>
          </a:p>
        </p:txBody>
      </p:sp>
      <p:sp>
        <p:nvSpPr>
          <p:cNvPr id="17" name="矩形 16"/>
          <p:cNvSpPr/>
          <p:nvPr/>
        </p:nvSpPr>
        <p:spPr>
          <a:xfrm>
            <a:off x="43130" y="669715"/>
            <a:ext cx="548227" cy="261610"/>
          </a:xfrm>
          <a:prstGeom prst="rect">
            <a:avLst/>
          </a:prstGeom>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700" b="0" i="0" u="none" strike="noStrike" kern="0" cap="none" spc="0" normalizeH="0" baseline="0" noProof="0">
                <a:ln>
                  <a:noFill/>
                </a:ln>
                <a:solidFill>
                  <a:prstClr val="white"/>
                </a:solidFill>
                <a:effectLst/>
                <a:uLnTx/>
                <a:uFillTx/>
                <a:latin typeface="Berlin Sans FB Demi" panose="020E0802020502020306" pitchFamily="34" charset="0"/>
                <a:ea typeface="黑体"/>
                <a:cs typeface="+mn-cs"/>
              </a:rPr>
              <a:t>PART</a:t>
            </a:r>
            <a:endParaRPr kumimoji="0" lang="zh-CN" altLang="en-US" sz="1700" b="0" i="0" u="none" strike="noStrike" kern="0" cap="none" spc="0" normalizeH="0" baseline="0" noProof="0">
              <a:ln>
                <a:noFill/>
              </a:ln>
              <a:solidFill>
                <a:prstClr val="white"/>
              </a:solidFill>
              <a:effectLst/>
              <a:uLnTx/>
              <a:uFillTx/>
              <a:latin typeface="Berlin Sans FB Demi" panose="020E0802020502020306" pitchFamily="34" charset="0"/>
              <a:ea typeface="黑体"/>
              <a:cs typeface="+mn-cs"/>
            </a:endParaRPr>
          </a:p>
        </p:txBody>
      </p:sp>
      <p:sp>
        <p:nvSpPr>
          <p:cNvPr id="18" name="矩形 17"/>
          <p:cNvSpPr/>
          <p:nvPr/>
        </p:nvSpPr>
        <p:spPr>
          <a:xfrm>
            <a:off x="43130" y="669715"/>
            <a:ext cx="548227" cy="261610"/>
          </a:xfrm>
          <a:prstGeom prst="rect">
            <a:avLst/>
          </a:prstGeom>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700" b="0" i="0" u="none" strike="noStrike" kern="0" cap="none" spc="0" normalizeH="0" baseline="0" noProof="0">
                <a:ln>
                  <a:noFill/>
                </a:ln>
                <a:solidFill>
                  <a:prstClr val="white"/>
                </a:solidFill>
                <a:effectLst/>
                <a:uLnTx/>
                <a:uFillTx/>
                <a:latin typeface="Berlin Sans FB Demi" panose="020E0802020502020306" pitchFamily="34" charset="0"/>
                <a:ea typeface="黑体"/>
                <a:cs typeface="+mn-cs"/>
              </a:rPr>
              <a:t>PART</a:t>
            </a:r>
            <a:endParaRPr kumimoji="0" lang="zh-CN" altLang="en-US" sz="1700" b="0" i="0" u="none" strike="noStrike" kern="0" cap="none" spc="0" normalizeH="0" baseline="0" noProof="0">
              <a:ln>
                <a:noFill/>
              </a:ln>
              <a:solidFill>
                <a:prstClr val="white"/>
              </a:solidFill>
              <a:effectLst/>
              <a:uLnTx/>
              <a:uFillTx/>
              <a:latin typeface="Berlin Sans FB Demi" panose="020E0802020502020306" pitchFamily="34" charset="0"/>
              <a:ea typeface="黑体"/>
              <a:cs typeface="+mn-cs"/>
            </a:endParaRPr>
          </a:p>
        </p:txBody>
      </p:sp>
    </p:spTree>
    <p:extLst>
      <p:ext uri="{BB962C8B-B14F-4D97-AF65-F5344CB8AC3E}">
        <p14:creationId xmlns:p14="http://schemas.microsoft.com/office/powerpoint/2010/main" val="3772579460"/>
      </p:ext>
    </p:extLst>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914695" y="308399"/>
            <a:ext cx="3887603" cy="523220"/>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800" b="0" i="0" u="none" strike="noStrike" kern="1200" cap="none" spc="0" normalizeH="0" baseline="0" noProof="0" dirty="0">
                <a:ln>
                  <a:noFill/>
                </a:ln>
                <a:solidFill>
                  <a:srgbClr val="1557AE"/>
                </a:solidFill>
                <a:effectLst/>
                <a:uLnTx/>
                <a:uFillTx/>
                <a:latin typeface="Arial" panose="020B0604020202020204" pitchFamily="34" charset="0"/>
                <a:ea typeface="宋体" pitchFamily="2" charset="-122"/>
                <a:cs typeface="Arial" panose="020B0604020202020204" pitchFamily="34" charset="0"/>
              </a:rPr>
              <a:t>Unsupervised Learning</a:t>
            </a:r>
          </a:p>
        </p:txBody>
      </p:sp>
      <p:sp>
        <p:nvSpPr>
          <p:cNvPr id="8" name="流程图: 过程 7"/>
          <p:cNvSpPr/>
          <p:nvPr/>
        </p:nvSpPr>
        <p:spPr>
          <a:xfrm rot="5400000">
            <a:off x="-47062" y="263186"/>
            <a:ext cx="739101" cy="644980"/>
          </a:xfrm>
          <a:prstGeom prst="flowChartProcess">
            <a:avLst/>
          </a:prstGeom>
          <a:solidFill>
            <a:srgbClr val="1557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Calibri"/>
              <a:ea typeface="等线" panose="02010600030101010101" pitchFamily="2" charset="-122"/>
              <a:cs typeface="+mn-cs"/>
            </a:endParaRPr>
          </a:p>
        </p:txBody>
      </p:sp>
      <p:sp>
        <p:nvSpPr>
          <p:cNvPr id="9" name="矩形 8"/>
          <p:cNvSpPr/>
          <p:nvPr/>
        </p:nvSpPr>
        <p:spPr>
          <a:xfrm>
            <a:off x="43130" y="669715"/>
            <a:ext cx="548227" cy="261610"/>
          </a:xfrm>
          <a:prstGeom prst="rect">
            <a:avLst/>
          </a:prstGeom>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700" b="0" i="0" u="none" strike="noStrike" kern="0" cap="none" spc="0" normalizeH="0" baseline="0" noProof="0">
                <a:ln>
                  <a:noFill/>
                </a:ln>
                <a:solidFill>
                  <a:prstClr val="white"/>
                </a:solidFill>
                <a:effectLst/>
                <a:uLnTx/>
                <a:uFillTx/>
                <a:latin typeface="Berlin Sans FB Demi" panose="020E0802020502020306" pitchFamily="34" charset="0"/>
                <a:ea typeface="黑体"/>
                <a:cs typeface="+mn-cs"/>
              </a:rPr>
              <a:t>PART</a:t>
            </a:r>
            <a:endParaRPr kumimoji="0" lang="zh-CN" altLang="en-US" sz="1700" b="0" i="0" u="none" strike="noStrike" kern="0" cap="none" spc="0" normalizeH="0" baseline="0" noProof="0">
              <a:ln>
                <a:noFill/>
              </a:ln>
              <a:solidFill>
                <a:prstClr val="white"/>
              </a:solidFill>
              <a:effectLst/>
              <a:uLnTx/>
              <a:uFillTx/>
              <a:latin typeface="Berlin Sans FB Demi" panose="020E0802020502020306" pitchFamily="34" charset="0"/>
              <a:ea typeface="黑体"/>
              <a:cs typeface="+mn-cs"/>
            </a:endParaRPr>
          </a:p>
        </p:txBody>
      </p:sp>
      <p:sp>
        <p:nvSpPr>
          <p:cNvPr id="10" name="矩形 9"/>
          <p:cNvSpPr/>
          <p:nvPr/>
        </p:nvSpPr>
        <p:spPr>
          <a:xfrm>
            <a:off x="-73447" y="145115"/>
            <a:ext cx="829023" cy="52322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0" cap="none" spc="0" normalizeH="0" baseline="0" noProof="0" dirty="0">
                <a:ln>
                  <a:noFill/>
                </a:ln>
                <a:solidFill>
                  <a:prstClr val="white"/>
                </a:solidFill>
                <a:effectLst/>
                <a:uLnTx/>
                <a:uFillTx/>
                <a:latin typeface="Broadway" panose="04040905080B02020502" pitchFamily="82" charset="0"/>
                <a:ea typeface="黑体"/>
                <a:cs typeface="+mn-cs"/>
              </a:rPr>
              <a:t>4.4</a:t>
            </a:r>
            <a:endParaRPr kumimoji="0" lang="zh-CN" altLang="en-US" sz="2800" b="0" i="0" u="none" strike="noStrike" kern="0" cap="none" spc="0" normalizeH="0" baseline="0" noProof="0" dirty="0">
              <a:ln>
                <a:noFill/>
              </a:ln>
              <a:solidFill>
                <a:prstClr val="white"/>
              </a:solidFill>
              <a:effectLst/>
              <a:uLnTx/>
              <a:uFillTx/>
              <a:latin typeface="Broadway" panose="04040905080B02020502" pitchFamily="82" charset="0"/>
              <a:ea typeface="黑体"/>
              <a:cs typeface="+mn-cs"/>
            </a:endParaRPr>
          </a:p>
        </p:txBody>
      </p:sp>
      <p:sp>
        <p:nvSpPr>
          <p:cNvPr id="11" name="矩形 10"/>
          <p:cNvSpPr/>
          <p:nvPr/>
        </p:nvSpPr>
        <p:spPr>
          <a:xfrm>
            <a:off x="43130" y="669715"/>
            <a:ext cx="548227" cy="261610"/>
          </a:xfrm>
          <a:prstGeom prst="rect">
            <a:avLst/>
          </a:prstGeom>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700" b="0" i="0" u="none" strike="noStrike" kern="0" cap="none" spc="0" normalizeH="0" baseline="0" noProof="0">
                <a:ln>
                  <a:noFill/>
                </a:ln>
                <a:solidFill>
                  <a:prstClr val="white"/>
                </a:solidFill>
                <a:effectLst/>
                <a:uLnTx/>
                <a:uFillTx/>
                <a:latin typeface="Berlin Sans FB Demi" panose="020E0802020502020306" pitchFamily="34" charset="0"/>
                <a:ea typeface="黑体"/>
                <a:cs typeface="+mn-cs"/>
              </a:rPr>
              <a:t>PART</a:t>
            </a:r>
            <a:endParaRPr kumimoji="0" lang="zh-CN" altLang="en-US" sz="1700" b="0" i="0" u="none" strike="noStrike" kern="0" cap="none" spc="0" normalizeH="0" baseline="0" noProof="0">
              <a:ln>
                <a:noFill/>
              </a:ln>
              <a:solidFill>
                <a:prstClr val="white"/>
              </a:solidFill>
              <a:effectLst/>
              <a:uLnTx/>
              <a:uFillTx/>
              <a:latin typeface="Berlin Sans FB Demi" panose="020E0802020502020306" pitchFamily="34" charset="0"/>
              <a:ea typeface="黑体"/>
              <a:cs typeface="+mn-cs"/>
            </a:endParaRPr>
          </a:p>
        </p:txBody>
      </p:sp>
      <p:sp>
        <p:nvSpPr>
          <p:cNvPr id="12" name="矩形 11"/>
          <p:cNvSpPr/>
          <p:nvPr/>
        </p:nvSpPr>
        <p:spPr>
          <a:xfrm>
            <a:off x="43130" y="669715"/>
            <a:ext cx="548227" cy="261610"/>
          </a:xfrm>
          <a:prstGeom prst="rect">
            <a:avLst/>
          </a:prstGeom>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700" b="0" i="0" u="none" strike="noStrike" kern="0" cap="none" spc="0" normalizeH="0" baseline="0" noProof="0">
                <a:ln>
                  <a:noFill/>
                </a:ln>
                <a:solidFill>
                  <a:prstClr val="white"/>
                </a:solidFill>
                <a:effectLst/>
                <a:uLnTx/>
                <a:uFillTx/>
                <a:latin typeface="Berlin Sans FB Demi" panose="020E0802020502020306" pitchFamily="34" charset="0"/>
                <a:ea typeface="黑体"/>
                <a:cs typeface="+mn-cs"/>
              </a:rPr>
              <a:t>PART</a:t>
            </a:r>
            <a:endParaRPr kumimoji="0" lang="zh-CN" altLang="en-US" sz="1700" b="0" i="0" u="none" strike="noStrike" kern="0" cap="none" spc="0" normalizeH="0" baseline="0" noProof="0">
              <a:ln>
                <a:noFill/>
              </a:ln>
              <a:solidFill>
                <a:prstClr val="white"/>
              </a:solidFill>
              <a:effectLst/>
              <a:uLnTx/>
              <a:uFillTx/>
              <a:latin typeface="Berlin Sans FB Demi" panose="020E0802020502020306" pitchFamily="34" charset="0"/>
              <a:ea typeface="黑体"/>
              <a:cs typeface="+mn-cs"/>
            </a:endParaRPr>
          </a:p>
        </p:txBody>
      </p:sp>
      <p:pic>
        <p:nvPicPr>
          <p:cNvPr id="13" name="Picture 8">
            <a:extLst>
              <a:ext uri="{FF2B5EF4-FFF2-40B4-BE49-F238E27FC236}">
                <a16:creationId xmlns:a16="http://schemas.microsoft.com/office/drawing/2014/main" id="{3C494E6B-3EC0-4B93-A34F-B2D663AC63B3}"/>
              </a:ext>
            </a:extLst>
          </p:cNvPr>
          <p:cNvPicPr>
            <a:picLocks noChangeAspect="1"/>
          </p:cNvPicPr>
          <p:nvPr/>
        </p:nvPicPr>
        <p:blipFill>
          <a:blip r:embed="rId3"/>
          <a:stretch>
            <a:fillRect/>
          </a:stretch>
        </p:blipFill>
        <p:spPr>
          <a:xfrm>
            <a:off x="2672811" y="2507379"/>
            <a:ext cx="952631" cy="783173"/>
          </a:xfrm>
          <a:prstGeom prst="rect">
            <a:avLst/>
          </a:prstGeom>
        </p:spPr>
      </p:pic>
      <p:pic>
        <p:nvPicPr>
          <p:cNvPr id="14" name="Picture 9">
            <a:extLst>
              <a:ext uri="{FF2B5EF4-FFF2-40B4-BE49-F238E27FC236}">
                <a16:creationId xmlns:a16="http://schemas.microsoft.com/office/drawing/2014/main" id="{C39BD07E-1819-41EA-B614-1C6667B58021}"/>
              </a:ext>
            </a:extLst>
          </p:cNvPr>
          <p:cNvPicPr>
            <a:picLocks noChangeAspect="1"/>
          </p:cNvPicPr>
          <p:nvPr/>
        </p:nvPicPr>
        <p:blipFill>
          <a:blip r:embed="rId4"/>
          <a:stretch>
            <a:fillRect/>
          </a:stretch>
        </p:blipFill>
        <p:spPr>
          <a:xfrm>
            <a:off x="2822832" y="3662626"/>
            <a:ext cx="886906" cy="664324"/>
          </a:xfrm>
          <a:prstGeom prst="rect">
            <a:avLst/>
          </a:prstGeom>
        </p:spPr>
      </p:pic>
      <p:pic>
        <p:nvPicPr>
          <p:cNvPr id="15" name="Picture 11">
            <a:extLst>
              <a:ext uri="{FF2B5EF4-FFF2-40B4-BE49-F238E27FC236}">
                <a16:creationId xmlns:a16="http://schemas.microsoft.com/office/drawing/2014/main" id="{1A1FFD2F-9539-480F-88E9-1ECF98436789}"/>
              </a:ext>
            </a:extLst>
          </p:cNvPr>
          <p:cNvPicPr>
            <a:picLocks noChangeAspect="1"/>
          </p:cNvPicPr>
          <p:nvPr/>
        </p:nvPicPr>
        <p:blipFill>
          <a:blip r:embed="rId5"/>
          <a:stretch>
            <a:fillRect/>
          </a:stretch>
        </p:blipFill>
        <p:spPr>
          <a:xfrm>
            <a:off x="1802647" y="3136879"/>
            <a:ext cx="787608" cy="695337"/>
          </a:xfrm>
          <a:prstGeom prst="rect">
            <a:avLst/>
          </a:prstGeom>
        </p:spPr>
      </p:pic>
      <p:pic>
        <p:nvPicPr>
          <p:cNvPr id="16" name="Picture 12">
            <a:extLst>
              <a:ext uri="{FF2B5EF4-FFF2-40B4-BE49-F238E27FC236}">
                <a16:creationId xmlns:a16="http://schemas.microsoft.com/office/drawing/2014/main" id="{96C3CD1A-8E75-4251-8A53-65091D673D56}"/>
              </a:ext>
            </a:extLst>
          </p:cNvPr>
          <p:cNvPicPr>
            <a:picLocks noChangeAspect="1"/>
          </p:cNvPicPr>
          <p:nvPr/>
        </p:nvPicPr>
        <p:blipFill>
          <a:blip r:embed="rId6"/>
          <a:stretch>
            <a:fillRect/>
          </a:stretch>
        </p:blipFill>
        <p:spPr>
          <a:xfrm>
            <a:off x="5390952" y="2462723"/>
            <a:ext cx="1299553" cy="827830"/>
          </a:xfrm>
          <a:prstGeom prst="rect">
            <a:avLst/>
          </a:prstGeom>
        </p:spPr>
      </p:pic>
      <p:pic>
        <p:nvPicPr>
          <p:cNvPr id="17" name="Picture 13">
            <a:extLst>
              <a:ext uri="{FF2B5EF4-FFF2-40B4-BE49-F238E27FC236}">
                <a16:creationId xmlns:a16="http://schemas.microsoft.com/office/drawing/2014/main" id="{DD41F82B-28EC-405E-93AD-213E28F2259C}"/>
              </a:ext>
            </a:extLst>
          </p:cNvPr>
          <p:cNvPicPr>
            <a:picLocks noChangeAspect="1"/>
          </p:cNvPicPr>
          <p:nvPr/>
        </p:nvPicPr>
        <p:blipFill>
          <a:blip r:embed="rId7"/>
          <a:stretch>
            <a:fillRect/>
          </a:stretch>
        </p:blipFill>
        <p:spPr>
          <a:xfrm>
            <a:off x="5498779" y="3662626"/>
            <a:ext cx="1083899" cy="737211"/>
          </a:xfrm>
          <a:prstGeom prst="rect">
            <a:avLst/>
          </a:prstGeom>
        </p:spPr>
      </p:pic>
      <p:pic>
        <p:nvPicPr>
          <p:cNvPr id="18" name="Picture 14">
            <a:extLst>
              <a:ext uri="{FF2B5EF4-FFF2-40B4-BE49-F238E27FC236}">
                <a16:creationId xmlns:a16="http://schemas.microsoft.com/office/drawing/2014/main" id="{EB9FCE8E-D72F-4506-97FE-A215F332BEA7}"/>
              </a:ext>
            </a:extLst>
          </p:cNvPr>
          <p:cNvPicPr>
            <a:picLocks noChangeAspect="1"/>
          </p:cNvPicPr>
          <p:nvPr/>
        </p:nvPicPr>
        <p:blipFill>
          <a:blip r:embed="rId8"/>
          <a:stretch>
            <a:fillRect/>
          </a:stretch>
        </p:blipFill>
        <p:spPr>
          <a:xfrm>
            <a:off x="6663314" y="3266129"/>
            <a:ext cx="898224" cy="792993"/>
          </a:xfrm>
          <a:prstGeom prst="rect">
            <a:avLst/>
          </a:prstGeom>
        </p:spPr>
      </p:pic>
      <p:sp>
        <p:nvSpPr>
          <p:cNvPr id="19" name="Oval 15">
            <a:extLst>
              <a:ext uri="{FF2B5EF4-FFF2-40B4-BE49-F238E27FC236}">
                <a16:creationId xmlns:a16="http://schemas.microsoft.com/office/drawing/2014/main" id="{B32A690F-67A1-463D-A5A3-E0AE58E862C2}"/>
              </a:ext>
            </a:extLst>
          </p:cNvPr>
          <p:cNvSpPr/>
          <p:nvPr/>
        </p:nvSpPr>
        <p:spPr>
          <a:xfrm>
            <a:off x="1442598" y="2264180"/>
            <a:ext cx="2846079" cy="2396345"/>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29"/>
          </a:p>
        </p:txBody>
      </p:sp>
      <p:sp>
        <p:nvSpPr>
          <p:cNvPr id="20" name="Oval 16">
            <a:extLst>
              <a:ext uri="{FF2B5EF4-FFF2-40B4-BE49-F238E27FC236}">
                <a16:creationId xmlns:a16="http://schemas.microsoft.com/office/drawing/2014/main" id="{9D155D2A-9EA7-45C5-8E0C-26FCC9A43713}"/>
              </a:ext>
            </a:extLst>
          </p:cNvPr>
          <p:cNvSpPr/>
          <p:nvPr/>
        </p:nvSpPr>
        <p:spPr>
          <a:xfrm>
            <a:off x="4971832" y="2016873"/>
            <a:ext cx="2745377" cy="2839965"/>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29"/>
          </a:p>
        </p:txBody>
      </p:sp>
      <p:pic>
        <p:nvPicPr>
          <p:cNvPr id="21" name="Picture 18">
            <a:extLst>
              <a:ext uri="{FF2B5EF4-FFF2-40B4-BE49-F238E27FC236}">
                <a16:creationId xmlns:a16="http://schemas.microsoft.com/office/drawing/2014/main" id="{4930C498-FB80-4AFC-A011-776B2AE3D49B}"/>
              </a:ext>
            </a:extLst>
          </p:cNvPr>
          <p:cNvPicPr>
            <a:picLocks noChangeAspect="1"/>
          </p:cNvPicPr>
          <p:nvPr/>
        </p:nvPicPr>
        <p:blipFill>
          <a:blip r:embed="rId9"/>
          <a:stretch>
            <a:fillRect/>
          </a:stretch>
        </p:blipFill>
        <p:spPr>
          <a:xfrm>
            <a:off x="4052956" y="1844123"/>
            <a:ext cx="788999" cy="828629"/>
          </a:xfrm>
          <a:prstGeom prst="rect">
            <a:avLst/>
          </a:prstGeom>
        </p:spPr>
      </p:pic>
      <p:sp>
        <p:nvSpPr>
          <p:cNvPr id="22" name="TextBox 19">
            <a:extLst>
              <a:ext uri="{FF2B5EF4-FFF2-40B4-BE49-F238E27FC236}">
                <a16:creationId xmlns:a16="http://schemas.microsoft.com/office/drawing/2014/main" id="{555F91D8-8E64-4B09-B92E-89D257D45CF2}"/>
              </a:ext>
            </a:extLst>
          </p:cNvPr>
          <p:cNvSpPr txBox="1"/>
          <p:nvPr/>
        </p:nvSpPr>
        <p:spPr>
          <a:xfrm>
            <a:off x="3790465" y="2747762"/>
            <a:ext cx="1527021" cy="365036"/>
          </a:xfrm>
          <a:prstGeom prst="rect">
            <a:avLst/>
          </a:prstGeom>
          <a:solidFill>
            <a:srgbClr val="FFFFFF"/>
          </a:solidFill>
        </p:spPr>
        <p:txBody>
          <a:bodyPr wrap="none" rtlCol="0">
            <a:spAutoFit/>
          </a:bodyPr>
          <a:lstStyle/>
          <a:p>
            <a:r>
              <a:rPr lang="en-US" sz="1772" dirty="0"/>
              <a:t>Dog, cat, cow?</a:t>
            </a:r>
          </a:p>
        </p:txBody>
      </p:sp>
      <p:sp>
        <p:nvSpPr>
          <p:cNvPr id="23" name="TextBox 20">
            <a:extLst>
              <a:ext uri="{FF2B5EF4-FFF2-40B4-BE49-F238E27FC236}">
                <a16:creationId xmlns:a16="http://schemas.microsoft.com/office/drawing/2014/main" id="{DAED03B3-C578-4CAA-8E3B-E748432DBDB0}"/>
              </a:ext>
            </a:extLst>
          </p:cNvPr>
          <p:cNvSpPr txBox="1"/>
          <p:nvPr/>
        </p:nvSpPr>
        <p:spPr>
          <a:xfrm>
            <a:off x="759443" y="2462723"/>
            <a:ext cx="1709386" cy="380873"/>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p>
            <a:r>
              <a:rPr lang="en-US" sz="1875" dirty="0">
                <a:latin typeface="Songti TC" panose="02010600040101010101" pitchFamily="2" charset="-120"/>
                <a:ea typeface="Songti TC" panose="02010600040101010101" pitchFamily="2" charset="-120"/>
              </a:rPr>
              <a:t>Cluster 1</a:t>
            </a:r>
          </a:p>
        </p:txBody>
      </p:sp>
      <p:sp>
        <p:nvSpPr>
          <p:cNvPr id="24" name="TextBox 21">
            <a:extLst>
              <a:ext uri="{FF2B5EF4-FFF2-40B4-BE49-F238E27FC236}">
                <a16:creationId xmlns:a16="http://schemas.microsoft.com/office/drawing/2014/main" id="{154E78B2-076C-4ABB-8646-32634FD69A87}"/>
              </a:ext>
            </a:extLst>
          </p:cNvPr>
          <p:cNvSpPr txBox="1"/>
          <p:nvPr/>
        </p:nvSpPr>
        <p:spPr>
          <a:xfrm>
            <a:off x="6968504" y="2127843"/>
            <a:ext cx="1234249" cy="380873"/>
          </a:xfrm>
          <a:prstGeom prst="rect">
            <a:avLst/>
          </a:prstGeom>
        </p:spPr>
        <p:style>
          <a:lnRef idx="1">
            <a:schemeClr val="dk1"/>
          </a:lnRef>
          <a:fillRef idx="3">
            <a:schemeClr val="dk1"/>
          </a:fillRef>
          <a:effectRef idx="2">
            <a:schemeClr val="dk1"/>
          </a:effectRef>
          <a:fontRef idx="minor">
            <a:schemeClr val="lt1"/>
          </a:fontRef>
        </p:style>
        <p:txBody>
          <a:bodyPr wrap="none" rtlCol="0">
            <a:spAutoFit/>
          </a:bodyPr>
          <a:lstStyle/>
          <a:p>
            <a:r>
              <a:rPr lang="en-US" sz="1875" dirty="0">
                <a:latin typeface="Songti TC" panose="02010600040101010101" pitchFamily="2" charset="-120"/>
                <a:ea typeface="Songti TC" panose="02010600040101010101" pitchFamily="2" charset="-120"/>
              </a:rPr>
              <a:t>Cluster 2</a:t>
            </a:r>
            <a:r>
              <a:rPr lang="zh-CN" altLang="en-US" sz="1875" dirty="0">
                <a:latin typeface="Songti TC" panose="02010600040101010101" pitchFamily="2" charset="-120"/>
                <a:ea typeface="Songti TC" panose="02010600040101010101" pitchFamily="2" charset="-120"/>
              </a:rPr>
              <a:t> </a:t>
            </a:r>
            <a:endParaRPr lang="en-US" sz="1875" dirty="0">
              <a:latin typeface="Songti TC" panose="02010600040101010101" pitchFamily="2" charset="-120"/>
              <a:ea typeface="Songti TC" panose="02010600040101010101" pitchFamily="2" charset="-120"/>
            </a:endParaRPr>
          </a:p>
        </p:txBody>
      </p:sp>
      <p:sp>
        <p:nvSpPr>
          <p:cNvPr id="25" name="Rectangle 17">
            <a:extLst>
              <a:ext uri="{FF2B5EF4-FFF2-40B4-BE49-F238E27FC236}">
                <a16:creationId xmlns:a16="http://schemas.microsoft.com/office/drawing/2014/main" id="{D78388C5-3FE9-43DD-AD7E-BA82E9D4670F}"/>
              </a:ext>
            </a:extLst>
          </p:cNvPr>
          <p:cNvSpPr/>
          <p:nvPr/>
        </p:nvSpPr>
        <p:spPr>
          <a:xfrm>
            <a:off x="839658" y="5368418"/>
            <a:ext cx="7886699" cy="1077218"/>
          </a:xfrm>
          <a:prstGeom prst="rect">
            <a:avLst/>
          </a:prstGeom>
        </p:spPr>
        <p:txBody>
          <a:bodyPr wrap="square">
            <a:spAutoFit/>
          </a:bodyPr>
          <a:lstStyle/>
          <a:p>
            <a:pPr marL="342892" indent="-342892" eaLnBrk="0" fontAlgn="base" hangingPunct="0">
              <a:spcAft>
                <a:spcPct val="0"/>
              </a:spcAft>
              <a:buFont typeface="Wingdings" pitchFamily="2" charset="2"/>
              <a:buChar char="§"/>
            </a:pPr>
            <a:r>
              <a:rPr lang="en-US" sz="1600" kern="0" dirty="0">
                <a:solidFill>
                  <a:srgbClr val="333399"/>
                </a:solidFill>
                <a:latin typeface="Calibri" pitchFamily="34" charset="0"/>
              </a:rPr>
              <a:t>Supervised learning (with training):  </a:t>
            </a:r>
            <a:r>
              <a:rPr lang="en-US" altLang="zh-CN" sz="1600" kern="0" dirty="0">
                <a:solidFill>
                  <a:srgbClr val="333399"/>
                </a:solidFill>
                <a:latin typeface="Calibri" pitchFamily="34" charset="0"/>
              </a:rPr>
              <a:t>Using </a:t>
            </a:r>
            <a:r>
              <a:rPr lang="en-US" sz="1600" kern="0" dirty="0">
                <a:solidFill>
                  <a:srgbClr val="333399"/>
                </a:solidFill>
                <a:latin typeface="Calibri" pitchFamily="34" charset="0"/>
              </a:rPr>
              <a:t>training set to teach models to yield the desired output</a:t>
            </a:r>
          </a:p>
          <a:p>
            <a:pPr marL="342892" indent="-342892" eaLnBrk="0" fontAlgn="base" hangingPunct="0">
              <a:spcAft>
                <a:spcPct val="0"/>
              </a:spcAft>
              <a:buFont typeface="Wingdings" pitchFamily="2" charset="2"/>
              <a:buChar char="§"/>
            </a:pPr>
            <a:endParaRPr lang="en-US" sz="1600" kern="0" dirty="0">
              <a:solidFill>
                <a:srgbClr val="333399"/>
              </a:solidFill>
              <a:latin typeface="Calibri" pitchFamily="34" charset="0"/>
            </a:endParaRPr>
          </a:p>
          <a:p>
            <a:pPr marL="342892" indent="-342892" eaLnBrk="0" fontAlgn="base" hangingPunct="0">
              <a:spcAft>
                <a:spcPct val="0"/>
              </a:spcAft>
              <a:buFont typeface="Wingdings" pitchFamily="2" charset="2"/>
              <a:buChar char="§"/>
            </a:pPr>
            <a:r>
              <a:rPr lang="en-US" sz="1600" kern="0" dirty="0">
                <a:solidFill>
                  <a:srgbClr val="333399"/>
                </a:solidFill>
                <a:latin typeface="Calibri" pitchFamily="34" charset="0"/>
              </a:rPr>
              <a:t>Unsupervised learning: </a:t>
            </a:r>
            <a:r>
              <a:rPr lang="en-US" altLang="zh-CN" sz="1600" kern="0" dirty="0">
                <a:solidFill>
                  <a:srgbClr val="333399"/>
                </a:solidFill>
                <a:latin typeface="Calibri" pitchFamily="34" charset="0"/>
              </a:rPr>
              <a:t>learning patterns from untagged data</a:t>
            </a:r>
            <a:endParaRPr lang="en-US" sz="1600" kern="0" dirty="0">
              <a:solidFill>
                <a:srgbClr val="333399"/>
              </a:solidFill>
              <a:latin typeface="Calibri" pitchFamily="34" charset="0"/>
            </a:endParaRPr>
          </a:p>
        </p:txBody>
      </p:sp>
    </p:spTree>
    <p:extLst>
      <p:ext uri="{BB962C8B-B14F-4D97-AF65-F5344CB8AC3E}">
        <p14:creationId xmlns:p14="http://schemas.microsoft.com/office/powerpoint/2010/main" val="339688534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2" grpId="0" animBg="1"/>
      <p:bldP spid="23" grpId="0" animBg="1"/>
      <p:bldP spid="2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5" descr="nature16961-f1.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384312" y="1196752"/>
            <a:ext cx="7436160" cy="2835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5" descr="nature16961-f3.jp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27584" y="4199602"/>
            <a:ext cx="8317865" cy="259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矩形 2"/>
          <p:cNvSpPr/>
          <p:nvPr/>
        </p:nvSpPr>
        <p:spPr>
          <a:xfrm>
            <a:off x="35496" y="1988840"/>
            <a:ext cx="1132088" cy="1015663"/>
          </a:xfrm>
          <a:prstGeom prst="rect">
            <a:avLst/>
          </a:prstGeom>
          <a:solidFill>
            <a:srgbClr val="FFFF00"/>
          </a:solid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000000"/>
                </a:solidFill>
                <a:effectLst/>
                <a:uLnTx/>
                <a:uFillTx/>
                <a:latin typeface="Arial" panose="020B0604020202020204" pitchFamily="34" charset="0"/>
                <a:ea typeface="宋体" pitchFamily="2" charset="-122"/>
                <a:cs typeface="Arial" panose="020B0604020202020204" pitchFamily="34" charset="0"/>
              </a:rPr>
              <a:t>Neural network training</a:t>
            </a:r>
            <a:endParaRPr kumimoji="0" lang="zh-CN" altLang="en-US" sz="2000" b="0" i="0" u="none" strike="noStrike" kern="1200" cap="none" spc="0" normalizeH="0" baseline="0" noProof="0">
              <a:ln>
                <a:noFill/>
              </a:ln>
              <a:solidFill>
                <a:srgbClr val="000000"/>
              </a:solidFill>
              <a:effectLst/>
              <a:uLnTx/>
              <a:uFillTx/>
              <a:latin typeface="Arial" panose="020B0604020202020204" pitchFamily="34" charset="0"/>
              <a:ea typeface="宋体" pitchFamily="2" charset="-122"/>
              <a:cs typeface="Arial" panose="020B0604020202020204" pitchFamily="34" charset="0"/>
            </a:endParaRPr>
          </a:p>
        </p:txBody>
      </p:sp>
      <p:sp>
        <p:nvSpPr>
          <p:cNvPr id="4" name="矩形 3"/>
          <p:cNvSpPr/>
          <p:nvPr/>
        </p:nvSpPr>
        <p:spPr>
          <a:xfrm>
            <a:off x="35496" y="4653136"/>
            <a:ext cx="1132088" cy="1323439"/>
          </a:xfrm>
          <a:prstGeom prst="rect">
            <a:avLst/>
          </a:prstGeom>
          <a:solidFill>
            <a:srgbClr val="FFFF00"/>
          </a:solid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000000"/>
                </a:solidFill>
                <a:effectLst/>
                <a:uLnTx/>
                <a:uFillTx/>
                <a:latin typeface="Arial" panose="020B0604020202020204" pitchFamily="34" charset="0"/>
                <a:ea typeface="宋体" pitchFamily="2" charset="-122"/>
                <a:cs typeface="Arial" panose="020B0604020202020204" pitchFamily="34" charset="0"/>
              </a:rPr>
              <a:t>Monte Carlo tree search</a:t>
            </a:r>
            <a:endParaRPr kumimoji="0" lang="zh-CN" altLang="en-US" sz="2000" b="0" i="0" u="none" strike="noStrike" kern="1200" cap="none" spc="0" normalizeH="0" baseline="0" noProof="0">
              <a:ln>
                <a:noFill/>
              </a:ln>
              <a:solidFill>
                <a:srgbClr val="000000"/>
              </a:solidFill>
              <a:effectLst/>
              <a:uLnTx/>
              <a:uFillTx/>
              <a:latin typeface="Arial" panose="020B0604020202020204" pitchFamily="34" charset="0"/>
              <a:ea typeface="宋体" pitchFamily="2" charset="-122"/>
              <a:cs typeface="Arial" panose="020B0604020202020204" pitchFamily="34" charset="0"/>
            </a:endParaRPr>
          </a:p>
        </p:txBody>
      </p:sp>
      <p:sp>
        <p:nvSpPr>
          <p:cNvPr id="7" name="矩形 6"/>
          <p:cNvSpPr/>
          <p:nvPr/>
        </p:nvSpPr>
        <p:spPr>
          <a:xfrm>
            <a:off x="914695" y="308399"/>
            <a:ext cx="5588261" cy="646331"/>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3600" b="0" i="0" u="none" strike="noStrike" kern="1200" cap="none" spc="0" normalizeH="0" baseline="0" noProof="0">
                <a:ln>
                  <a:noFill/>
                </a:ln>
                <a:solidFill>
                  <a:srgbClr val="1557AE"/>
                </a:solidFill>
                <a:effectLst/>
                <a:uLnTx/>
                <a:uFillTx/>
                <a:latin typeface="Arial" panose="020B0604020202020204" pitchFamily="34" charset="0"/>
                <a:ea typeface="宋体" pitchFamily="2" charset="-122"/>
                <a:cs typeface="Arial" panose="020B0604020202020204" pitchFamily="34" charset="0"/>
              </a:rPr>
              <a:t>How does </a:t>
            </a:r>
            <a:r>
              <a:rPr kumimoji="0" lang="en-US" altLang="zh-CN" sz="3600" b="0" i="0" u="none" strike="noStrike" kern="1200" cap="none" spc="0" normalizeH="0" baseline="0" noProof="0" dirty="0" err="1">
                <a:ln>
                  <a:noFill/>
                </a:ln>
                <a:solidFill>
                  <a:srgbClr val="1557AE"/>
                </a:solidFill>
                <a:effectLst/>
                <a:uLnTx/>
                <a:uFillTx/>
                <a:latin typeface="Arial" panose="020B0604020202020204" pitchFamily="34" charset="0"/>
                <a:ea typeface="宋体" pitchFamily="2" charset="-122"/>
                <a:cs typeface="Arial" panose="020B0604020202020204" pitchFamily="34" charset="0"/>
              </a:rPr>
              <a:t>AlphaGo</a:t>
            </a:r>
            <a:r>
              <a:rPr kumimoji="0" lang="en-US" altLang="zh-CN" sz="3600" b="0" i="0" u="none" strike="noStrike" kern="1200" cap="none" spc="0" normalizeH="0" baseline="0" noProof="0" dirty="0">
                <a:ln>
                  <a:noFill/>
                </a:ln>
                <a:solidFill>
                  <a:srgbClr val="1557AE"/>
                </a:solidFill>
                <a:effectLst/>
                <a:uLnTx/>
                <a:uFillTx/>
                <a:latin typeface="Arial" panose="020B0604020202020204" pitchFamily="34" charset="0"/>
                <a:ea typeface="宋体" pitchFamily="2" charset="-122"/>
                <a:cs typeface="Arial" panose="020B0604020202020204" pitchFamily="34" charset="0"/>
              </a:rPr>
              <a:t> Work?</a:t>
            </a:r>
          </a:p>
        </p:txBody>
      </p:sp>
      <p:sp>
        <p:nvSpPr>
          <p:cNvPr id="8" name="流程图: 过程 7"/>
          <p:cNvSpPr/>
          <p:nvPr/>
        </p:nvSpPr>
        <p:spPr>
          <a:xfrm rot="5400000">
            <a:off x="-47062" y="263186"/>
            <a:ext cx="739101" cy="644980"/>
          </a:xfrm>
          <a:prstGeom prst="flowChartProcess">
            <a:avLst/>
          </a:prstGeom>
          <a:solidFill>
            <a:srgbClr val="1557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Calibri"/>
              <a:ea typeface="等线" panose="02010600030101010101" pitchFamily="2" charset="-122"/>
              <a:cs typeface="+mn-cs"/>
            </a:endParaRPr>
          </a:p>
        </p:txBody>
      </p:sp>
      <p:sp>
        <p:nvSpPr>
          <p:cNvPr id="11" name="流程图: 过程 10"/>
          <p:cNvSpPr/>
          <p:nvPr/>
        </p:nvSpPr>
        <p:spPr>
          <a:xfrm rot="5400000">
            <a:off x="441431" y="523084"/>
            <a:ext cx="739101" cy="125186"/>
          </a:xfrm>
          <a:prstGeom prst="flowChartProcess">
            <a:avLst/>
          </a:prstGeom>
          <a:solidFill>
            <a:srgbClr val="1557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Calibri"/>
              <a:ea typeface="等线" panose="02010600030101010101" pitchFamily="2" charset="-122"/>
              <a:cs typeface="+mn-cs"/>
            </a:endParaRPr>
          </a:p>
        </p:txBody>
      </p:sp>
      <p:sp>
        <p:nvSpPr>
          <p:cNvPr id="12" name="流程图: 过程 11"/>
          <p:cNvSpPr/>
          <p:nvPr/>
        </p:nvSpPr>
        <p:spPr>
          <a:xfrm rot="5400000">
            <a:off x="-47062" y="263186"/>
            <a:ext cx="739101" cy="644980"/>
          </a:xfrm>
          <a:prstGeom prst="flowChartProcess">
            <a:avLst/>
          </a:prstGeom>
          <a:solidFill>
            <a:srgbClr val="1557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Calibri"/>
              <a:ea typeface="等线" panose="02010600030101010101" pitchFamily="2" charset="-122"/>
              <a:cs typeface="+mn-cs"/>
            </a:endParaRPr>
          </a:p>
        </p:txBody>
      </p:sp>
      <p:sp>
        <p:nvSpPr>
          <p:cNvPr id="13" name="流程图: 过程 12"/>
          <p:cNvSpPr/>
          <p:nvPr/>
        </p:nvSpPr>
        <p:spPr>
          <a:xfrm rot="5400000">
            <a:off x="441431" y="523084"/>
            <a:ext cx="739101" cy="125186"/>
          </a:xfrm>
          <a:prstGeom prst="flowChartProcess">
            <a:avLst/>
          </a:prstGeom>
          <a:solidFill>
            <a:srgbClr val="1557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Calibri"/>
              <a:ea typeface="等线" panose="02010600030101010101" pitchFamily="2" charset="-122"/>
              <a:cs typeface="+mn-cs"/>
            </a:endParaRPr>
          </a:p>
        </p:txBody>
      </p:sp>
      <p:sp>
        <p:nvSpPr>
          <p:cNvPr id="14" name="矩形 13"/>
          <p:cNvSpPr/>
          <p:nvPr/>
        </p:nvSpPr>
        <p:spPr>
          <a:xfrm>
            <a:off x="43130" y="669715"/>
            <a:ext cx="548227" cy="261610"/>
          </a:xfrm>
          <a:prstGeom prst="rect">
            <a:avLst/>
          </a:prstGeom>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700" b="0" i="0" u="none" strike="noStrike" kern="0" cap="none" spc="0" normalizeH="0" baseline="0" noProof="0">
                <a:ln>
                  <a:noFill/>
                </a:ln>
                <a:solidFill>
                  <a:prstClr val="white"/>
                </a:solidFill>
                <a:effectLst/>
                <a:uLnTx/>
                <a:uFillTx/>
                <a:latin typeface="Berlin Sans FB Demi" panose="020E0802020502020306" pitchFamily="34" charset="0"/>
                <a:ea typeface="黑体"/>
                <a:cs typeface="+mn-cs"/>
              </a:rPr>
              <a:t>PART</a:t>
            </a:r>
            <a:endParaRPr kumimoji="0" lang="zh-CN" altLang="en-US" sz="1700" b="0" i="0" u="none" strike="noStrike" kern="0" cap="none" spc="0" normalizeH="0" baseline="0" noProof="0">
              <a:ln>
                <a:noFill/>
              </a:ln>
              <a:solidFill>
                <a:prstClr val="white"/>
              </a:solidFill>
              <a:effectLst/>
              <a:uLnTx/>
              <a:uFillTx/>
              <a:latin typeface="Berlin Sans FB Demi" panose="020E0802020502020306" pitchFamily="34" charset="0"/>
              <a:ea typeface="黑体"/>
              <a:cs typeface="+mn-cs"/>
            </a:endParaRPr>
          </a:p>
        </p:txBody>
      </p:sp>
      <p:sp>
        <p:nvSpPr>
          <p:cNvPr id="15" name="矩形 14"/>
          <p:cNvSpPr/>
          <p:nvPr/>
        </p:nvSpPr>
        <p:spPr>
          <a:xfrm>
            <a:off x="67274" y="145115"/>
            <a:ext cx="482824" cy="64633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0" cap="none" spc="0" normalizeH="0" baseline="0" noProof="0" dirty="0">
                <a:ln>
                  <a:noFill/>
                </a:ln>
                <a:solidFill>
                  <a:prstClr val="white"/>
                </a:solidFill>
                <a:effectLst/>
                <a:uLnTx/>
                <a:uFillTx/>
                <a:latin typeface="Broadway" panose="04040905080B02020502" pitchFamily="82" charset="0"/>
                <a:ea typeface="黑体"/>
                <a:cs typeface="+mn-cs"/>
              </a:rPr>
              <a:t>1</a:t>
            </a:r>
            <a:endParaRPr kumimoji="0" lang="zh-CN" altLang="en-US" sz="3600" b="0" i="0" u="none" strike="noStrike" kern="0" cap="none" spc="0" normalizeH="0" baseline="0" noProof="0" dirty="0">
              <a:ln>
                <a:noFill/>
              </a:ln>
              <a:solidFill>
                <a:prstClr val="white"/>
              </a:solidFill>
              <a:effectLst/>
              <a:uLnTx/>
              <a:uFillTx/>
              <a:latin typeface="Broadway" panose="04040905080B02020502" pitchFamily="82" charset="0"/>
              <a:ea typeface="黑体"/>
              <a:cs typeface="+mn-cs"/>
            </a:endParaRPr>
          </a:p>
        </p:txBody>
      </p:sp>
      <p:sp>
        <p:nvSpPr>
          <p:cNvPr id="16" name="矩形 15"/>
          <p:cNvSpPr/>
          <p:nvPr/>
        </p:nvSpPr>
        <p:spPr>
          <a:xfrm>
            <a:off x="43130" y="669715"/>
            <a:ext cx="548227" cy="261610"/>
          </a:xfrm>
          <a:prstGeom prst="rect">
            <a:avLst/>
          </a:prstGeom>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700" b="0" i="0" u="none" strike="noStrike" kern="0" cap="none" spc="0" normalizeH="0" baseline="0" noProof="0">
                <a:ln>
                  <a:noFill/>
                </a:ln>
                <a:solidFill>
                  <a:prstClr val="white"/>
                </a:solidFill>
                <a:effectLst/>
                <a:uLnTx/>
                <a:uFillTx/>
                <a:latin typeface="Berlin Sans FB Demi" panose="020E0802020502020306" pitchFamily="34" charset="0"/>
                <a:ea typeface="黑体"/>
                <a:cs typeface="+mn-cs"/>
              </a:rPr>
              <a:t>PART</a:t>
            </a:r>
            <a:endParaRPr kumimoji="0" lang="zh-CN" altLang="en-US" sz="1700" b="0" i="0" u="none" strike="noStrike" kern="0" cap="none" spc="0" normalizeH="0" baseline="0" noProof="0">
              <a:ln>
                <a:noFill/>
              </a:ln>
              <a:solidFill>
                <a:prstClr val="white"/>
              </a:solidFill>
              <a:effectLst/>
              <a:uLnTx/>
              <a:uFillTx/>
              <a:latin typeface="Berlin Sans FB Demi" panose="020E0802020502020306" pitchFamily="34" charset="0"/>
              <a:ea typeface="黑体"/>
              <a:cs typeface="+mn-cs"/>
            </a:endParaRPr>
          </a:p>
        </p:txBody>
      </p:sp>
      <p:sp>
        <p:nvSpPr>
          <p:cNvPr id="17" name="矩形 16"/>
          <p:cNvSpPr/>
          <p:nvPr/>
        </p:nvSpPr>
        <p:spPr>
          <a:xfrm>
            <a:off x="43130" y="669715"/>
            <a:ext cx="548227" cy="261610"/>
          </a:xfrm>
          <a:prstGeom prst="rect">
            <a:avLst/>
          </a:prstGeom>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700" b="0" i="0" u="none" strike="noStrike" kern="0" cap="none" spc="0" normalizeH="0" baseline="0" noProof="0" dirty="0">
                <a:ln>
                  <a:noFill/>
                </a:ln>
                <a:solidFill>
                  <a:prstClr val="white"/>
                </a:solidFill>
                <a:effectLst/>
                <a:uLnTx/>
                <a:uFillTx/>
                <a:latin typeface="Berlin Sans FB Demi" panose="020E0802020502020306" pitchFamily="34" charset="0"/>
                <a:ea typeface="黑体"/>
                <a:cs typeface="+mn-cs"/>
              </a:rPr>
              <a:t>PART</a:t>
            </a:r>
            <a:endParaRPr kumimoji="0" lang="zh-CN" altLang="en-US" sz="1700" b="0" i="0" u="none" strike="noStrike" kern="0" cap="none" spc="0" normalizeH="0" baseline="0" noProof="0" dirty="0">
              <a:ln>
                <a:noFill/>
              </a:ln>
              <a:solidFill>
                <a:prstClr val="white"/>
              </a:solidFill>
              <a:effectLst/>
              <a:uLnTx/>
              <a:uFillTx/>
              <a:latin typeface="Berlin Sans FB Demi" panose="020E0802020502020306" pitchFamily="34" charset="0"/>
              <a:ea typeface="黑体"/>
              <a:cs typeface="+mn-cs"/>
            </a:endParaRPr>
          </a:p>
        </p:txBody>
      </p:sp>
    </p:spTree>
    <p:extLst>
      <p:ext uri="{BB962C8B-B14F-4D97-AF65-F5344CB8AC3E}">
        <p14:creationId xmlns:p14="http://schemas.microsoft.com/office/powerpoint/2010/main" val="32223382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395536" y="5877272"/>
            <a:ext cx="3672408" cy="584775"/>
          </a:xfrm>
          <a:prstGeom prst="rect">
            <a:avLst/>
          </a:prstGeom>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600" b="0" i="0" u="none" strike="noStrike" kern="1200" cap="none" spc="0" normalizeH="0" baseline="0" noProof="0" dirty="0">
                <a:ln>
                  <a:noFill/>
                </a:ln>
                <a:solidFill>
                  <a:srgbClr val="222222"/>
                </a:solidFill>
                <a:effectLst/>
                <a:uLnTx/>
                <a:uFillTx/>
                <a:latin typeface="Times New Roman" charset="0"/>
                <a:ea typeface="Times New Roman" charset="0"/>
                <a:cs typeface="Times New Roman" charset="0"/>
              </a:rPr>
              <a:t>Mastering the game of Go without human knowledge,</a:t>
            </a:r>
            <a:r>
              <a:rPr kumimoji="0" lang="zh-CN" altLang="en-US" sz="1600" b="0" i="0" u="none" strike="noStrike" kern="1200" cap="none" spc="0" normalizeH="0" baseline="0" noProof="0" dirty="0">
                <a:ln>
                  <a:noFill/>
                </a:ln>
                <a:solidFill>
                  <a:srgbClr val="222222"/>
                </a:solidFill>
                <a:effectLst/>
                <a:uLnTx/>
                <a:uFillTx/>
                <a:latin typeface="Times New Roman" charset="0"/>
                <a:ea typeface="Times New Roman" charset="0"/>
                <a:cs typeface="Times New Roman" charset="0"/>
              </a:rPr>
              <a:t> </a:t>
            </a:r>
            <a:r>
              <a:rPr kumimoji="0" lang="en-US" altLang="zh-CN" sz="1600" b="0" i="1" u="none" strike="noStrike" kern="1200" cap="none" spc="0" normalizeH="0" baseline="0" noProof="0" dirty="0">
                <a:ln>
                  <a:noFill/>
                </a:ln>
                <a:solidFill>
                  <a:srgbClr val="222222"/>
                </a:solidFill>
                <a:effectLst/>
                <a:uLnTx/>
                <a:uFillTx/>
                <a:latin typeface="Times New Roman" charset="0"/>
                <a:ea typeface="Times New Roman" charset="0"/>
                <a:cs typeface="Times New Roman" charset="0"/>
              </a:rPr>
              <a:t>Nature</a:t>
            </a:r>
            <a:r>
              <a:rPr kumimoji="0" lang="en-US" altLang="zh-CN" sz="1600" b="0" i="0" u="none" strike="noStrike" kern="1200" cap="none" spc="0" normalizeH="0" baseline="0" noProof="0" dirty="0">
                <a:ln>
                  <a:noFill/>
                </a:ln>
                <a:solidFill>
                  <a:srgbClr val="222222"/>
                </a:solidFill>
                <a:effectLst/>
                <a:uLnTx/>
                <a:uFillTx/>
                <a:latin typeface="Times New Roman" charset="0"/>
                <a:ea typeface="Times New Roman" charset="0"/>
                <a:cs typeface="Times New Roman" charset="0"/>
              </a:rPr>
              <a:t>,</a:t>
            </a:r>
            <a:r>
              <a:rPr kumimoji="0" lang="zh-CN" altLang="en-US" sz="1600" b="0" i="0" u="none" strike="noStrike" kern="1200" cap="none" spc="0" normalizeH="0" baseline="0" noProof="0" dirty="0">
                <a:ln>
                  <a:noFill/>
                </a:ln>
                <a:solidFill>
                  <a:srgbClr val="222222"/>
                </a:solidFill>
                <a:effectLst/>
                <a:uLnTx/>
                <a:uFillTx/>
                <a:latin typeface="Times New Roman" charset="0"/>
                <a:ea typeface="Times New Roman" charset="0"/>
                <a:cs typeface="Times New Roman" charset="0"/>
              </a:rPr>
              <a:t> </a:t>
            </a:r>
            <a:r>
              <a:rPr kumimoji="0" lang="en-US" altLang="zh-CN" sz="1600" b="0" i="0" u="none" strike="noStrike" kern="1200" cap="none" spc="0" normalizeH="0" baseline="0" noProof="0" dirty="0">
                <a:ln>
                  <a:noFill/>
                </a:ln>
                <a:solidFill>
                  <a:srgbClr val="222222"/>
                </a:solidFill>
                <a:effectLst/>
                <a:uLnTx/>
                <a:uFillTx/>
                <a:latin typeface="Times New Roman" charset="0"/>
                <a:ea typeface="Times New Roman" charset="0"/>
                <a:cs typeface="Times New Roman" charset="0"/>
              </a:rPr>
              <a:t>2017.10</a:t>
            </a:r>
          </a:p>
        </p:txBody>
      </p:sp>
      <p:pic>
        <p:nvPicPr>
          <p:cNvPr id="10" name="图片 9"/>
          <p:cNvPicPr>
            <a:picLocks noChangeAspect="1"/>
          </p:cNvPicPr>
          <p:nvPr/>
        </p:nvPicPr>
        <p:blipFill>
          <a:blip r:embed="rId3"/>
          <a:stretch>
            <a:fillRect/>
          </a:stretch>
        </p:blipFill>
        <p:spPr>
          <a:xfrm>
            <a:off x="4644007" y="2924944"/>
            <a:ext cx="3307253" cy="2952328"/>
          </a:xfrm>
          <a:prstGeom prst="rect">
            <a:avLst/>
          </a:prstGeom>
        </p:spPr>
      </p:pic>
      <p:sp>
        <p:nvSpPr>
          <p:cNvPr id="11" name="文本框 10"/>
          <p:cNvSpPr txBox="1"/>
          <p:nvPr/>
        </p:nvSpPr>
        <p:spPr>
          <a:xfrm>
            <a:off x="979030" y="260648"/>
            <a:ext cx="7736798" cy="584775"/>
          </a:xfrm>
          <a:prstGeom prst="rect">
            <a:avLst/>
          </a:prstGeom>
        </p:spPr>
        <p:txBody>
          <a:bodyPr wrap="none">
            <a:spAutoFit/>
          </a:bodyPr>
          <a:lstStyle>
            <a:defPPr>
              <a:defRPr lang="zh-CN"/>
            </a:defPPr>
            <a:lvl1pPr>
              <a:defRPr sz="3600">
                <a:solidFill>
                  <a:srgbClr val="1557AE"/>
                </a:solidFill>
                <a:effectLst/>
                <a:latin typeface="Arial" panose="020B0604020202020204" pitchFamily="34" charset="0"/>
                <a:cs typeface="Arial" panose="020B0604020202020204" pitchFamily="34" charset="0"/>
              </a:defRPr>
            </a:lvl1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3200" b="0" i="0" u="none" strike="noStrike" kern="1200" cap="none" spc="0" normalizeH="0" baseline="0" noProof="0" dirty="0">
                <a:ln>
                  <a:noFill/>
                </a:ln>
                <a:solidFill>
                  <a:srgbClr val="1557AE"/>
                </a:solidFill>
                <a:effectLst/>
                <a:uLnTx/>
                <a:uFillTx/>
                <a:latin typeface="Arial" panose="020B0604020202020204" pitchFamily="34" charset="0"/>
                <a:ea typeface="宋体" pitchFamily="2" charset="-122"/>
                <a:cs typeface="Arial" panose="020B0604020202020204" pitchFamily="34" charset="0"/>
              </a:rPr>
              <a:t>Deep</a:t>
            </a:r>
            <a:r>
              <a:rPr kumimoji="0" lang="zh-CN" altLang="en-US" sz="3200" b="0" i="0" u="none" strike="noStrike" kern="1200" cap="none" spc="0" normalizeH="0" baseline="0" noProof="0" dirty="0">
                <a:ln>
                  <a:noFill/>
                </a:ln>
                <a:solidFill>
                  <a:srgbClr val="1557AE"/>
                </a:solidFill>
                <a:effectLst/>
                <a:uLnTx/>
                <a:uFillTx/>
                <a:latin typeface="Arial" panose="020B0604020202020204" pitchFamily="34" charset="0"/>
                <a:ea typeface="宋体" pitchFamily="2" charset="-122"/>
                <a:cs typeface="Arial" panose="020B0604020202020204" pitchFamily="34" charset="0"/>
              </a:rPr>
              <a:t> </a:t>
            </a:r>
            <a:r>
              <a:rPr kumimoji="0" lang="en-US" altLang="zh-CN" sz="3200" b="0" i="0" u="none" strike="noStrike" kern="1200" cap="none" spc="0" normalizeH="0" baseline="0" noProof="0" dirty="0">
                <a:ln>
                  <a:noFill/>
                </a:ln>
                <a:solidFill>
                  <a:srgbClr val="1557AE"/>
                </a:solidFill>
                <a:effectLst/>
                <a:uLnTx/>
                <a:uFillTx/>
                <a:latin typeface="Arial" panose="020B0604020202020204" pitchFamily="34" charset="0"/>
                <a:ea typeface="宋体" pitchFamily="2" charset="-122"/>
                <a:cs typeface="Arial" panose="020B0604020202020204" pitchFamily="34" charset="0"/>
              </a:rPr>
              <a:t>Mind</a:t>
            </a:r>
            <a:r>
              <a:rPr kumimoji="0" lang="zh-CN" altLang="en-US" sz="3200" b="0" i="0" u="none" strike="noStrike" kern="1200" cap="none" spc="0" normalizeH="0" baseline="0" noProof="0" dirty="0">
                <a:ln>
                  <a:noFill/>
                </a:ln>
                <a:solidFill>
                  <a:srgbClr val="1557AE"/>
                </a:solidFill>
                <a:effectLst/>
                <a:uLnTx/>
                <a:uFillTx/>
                <a:latin typeface="Arial" panose="020B0604020202020204" pitchFamily="34" charset="0"/>
                <a:ea typeface="宋体" pitchFamily="2" charset="-122"/>
                <a:cs typeface="Arial" panose="020B0604020202020204" pitchFamily="34" charset="0"/>
              </a:rPr>
              <a:t> </a:t>
            </a:r>
            <a:r>
              <a:rPr kumimoji="0" lang="en-US" altLang="zh-CN" sz="3200" b="0" i="0" u="none" strike="noStrike" kern="1200" cap="none" spc="0" normalizeH="0" baseline="0" noProof="0" dirty="0">
                <a:ln>
                  <a:noFill/>
                </a:ln>
                <a:solidFill>
                  <a:srgbClr val="1557AE"/>
                </a:solidFill>
                <a:effectLst/>
                <a:uLnTx/>
                <a:uFillTx/>
                <a:latin typeface="Arial" panose="020B0604020202020204" pitchFamily="34" charset="0"/>
                <a:ea typeface="宋体" pitchFamily="2" charset="-122"/>
                <a:cs typeface="Arial" panose="020B0604020202020204" pitchFamily="34" charset="0"/>
              </a:rPr>
              <a:t>Team:</a:t>
            </a:r>
            <a:r>
              <a:rPr kumimoji="0" lang="zh-CN" altLang="en-US" sz="3200" b="0" i="0" u="none" strike="noStrike" kern="1200" cap="none" spc="0" normalizeH="0" baseline="0" noProof="0" dirty="0">
                <a:ln>
                  <a:noFill/>
                </a:ln>
                <a:solidFill>
                  <a:srgbClr val="1557AE"/>
                </a:solidFill>
                <a:effectLst/>
                <a:uLnTx/>
                <a:uFillTx/>
                <a:latin typeface="Arial" panose="020B0604020202020204" pitchFamily="34" charset="0"/>
                <a:ea typeface="宋体" pitchFamily="2" charset="-122"/>
                <a:cs typeface="Arial" panose="020B0604020202020204" pitchFamily="34" charset="0"/>
              </a:rPr>
              <a:t> </a:t>
            </a:r>
            <a:r>
              <a:rPr kumimoji="0" lang="en-US" altLang="zh-CN" sz="3200" b="0" i="0" u="none" strike="noStrike" kern="1200" cap="none" spc="0" normalizeH="0" baseline="0" noProof="0" dirty="0">
                <a:ln>
                  <a:noFill/>
                </a:ln>
                <a:solidFill>
                  <a:srgbClr val="1557AE"/>
                </a:solidFill>
                <a:effectLst/>
                <a:uLnTx/>
                <a:uFillTx/>
                <a:latin typeface="Arial" panose="020B0604020202020204" pitchFamily="34" charset="0"/>
                <a:ea typeface="宋体" pitchFamily="2" charset="-122"/>
                <a:cs typeface="Arial" panose="020B0604020202020204" pitchFamily="34" charset="0"/>
              </a:rPr>
              <a:t>From</a:t>
            </a:r>
            <a:r>
              <a:rPr kumimoji="0" lang="zh-CN" altLang="en-US" sz="3200" b="0" i="0" u="none" strike="noStrike" kern="1200" cap="none" spc="0" normalizeH="0" baseline="0" noProof="0" dirty="0">
                <a:ln>
                  <a:noFill/>
                </a:ln>
                <a:solidFill>
                  <a:srgbClr val="1557AE"/>
                </a:solidFill>
                <a:effectLst/>
                <a:uLnTx/>
                <a:uFillTx/>
                <a:latin typeface="Arial" panose="020B0604020202020204" pitchFamily="34" charset="0"/>
                <a:ea typeface="宋体" pitchFamily="2" charset="-122"/>
                <a:cs typeface="Arial" panose="020B0604020202020204" pitchFamily="34" charset="0"/>
              </a:rPr>
              <a:t> </a:t>
            </a:r>
            <a:r>
              <a:rPr kumimoji="0" lang="en-US" altLang="zh-CN" sz="3200" b="0" i="0" u="none" strike="noStrike" kern="1200" cap="none" spc="0" normalizeH="0" baseline="0" noProof="0" dirty="0" err="1">
                <a:ln>
                  <a:noFill/>
                </a:ln>
                <a:solidFill>
                  <a:srgbClr val="1557AE"/>
                </a:solidFill>
                <a:effectLst/>
                <a:uLnTx/>
                <a:uFillTx/>
                <a:latin typeface="Arial" panose="020B0604020202020204" pitchFamily="34" charset="0"/>
                <a:ea typeface="宋体" pitchFamily="2" charset="-122"/>
                <a:cs typeface="Arial" panose="020B0604020202020204" pitchFamily="34" charset="0"/>
              </a:rPr>
              <a:t>alphago</a:t>
            </a:r>
            <a:r>
              <a:rPr kumimoji="0" lang="zh-CN" altLang="en-US" sz="3200" b="0" i="0" u="none" strike="noStrike" kern="1200" cap="none" spc="0" normalizeH="0" baseline="0" noProof="0" dirty="0">
                <a:ln>
                  <a:noFill/>
                </a:ln>
                <a:solidFill>
                  <a:srgbClr val="1557AE"/>
                </a:solidFill>
                <a:effectLst/>
                <a:uLnTx/>
                <a:uFillTx/>
                <a:latin typeface="Arial" panose="020B0604020202020204" pitchFamily="34" charset="0"/>
                <a:ea typeface="宋体" pitchFamily="2" charset="-122"/>
                <a:cs typeface="Arial" panose="020B0604020202020204" pitchFamily="34" charset="0"/>
              </a:rPr>
              <a:t> </a:t>
            </a:r>
            <a:r>
              <a:rPr kumimoji="0" lang="en-US" altLang="zh-CN" sz="3200" b="0" i="0" u="none" strike="noStrike" kern="1200" cap="none" spc="0" normalizeH="0" baseline="0" noProof="0" dirty="0">
                <a:ln>
                  <a:noFill/>
                </a:ln>
                <a:solidFill>
                  <a:srgbClr val="1557AE"/>
                </a:solidFill>
                <a:effectLst/>
                <a:uLnTx/>
                <a:uFillTx/>
                <a:latin typeface="Arial" panose="020B0604020202020204" pitchFamily="34" charset="0"/>
                <a:ea typeface="宋体" pitchFamily="2" charset="-122"/>
                <a:cs typeface="Arial" panose="020B0604020202020204" pitchFamily="34" charset="0"/>
              </a:rPr>
              <a:t>to</a:t>
            </a:r>
            <a:r>
              <a:rPr kumimoji="0" lang="zh-CN" altLang="en-US" sz="3200" b="0" i="0" u="none" strike="noStrike" kern="1200" cap="none" spc="0" normalizeH="0" baseline="0" noProof="0" dirty="0">
                <a:ln>
                  <a:noFill/>
                </a:ln>
                <a:solidFill>
                  <a:srgbClr val="1557AE"/>
                </a:solidFill>
                <a:effectLst/>
                <a:uLnTx/>
                <a:uFillTx/>
                <a:latin typeface="Arial" panose="020B0604020202020204" pitchFamily="34" charset="0"/>
                <a:ea typeface="宋体" pitchFamily="2" charset="-122"/>
                <a:cs typeface="Arial" panose="020B0604020202020204" pitchFamily="34" charset="0"/>
              </a:rPr>
              <a:t> </a:t>
            </a:r>
            <a:r>
              <a:rPr kumimoji="0" lang="en-US" altLang="zh-CN" sz="3200" b="0" i="0" u="none" strike="noStrike" kern="1200" cap="none" spc="0" normalizeH="0" baseline="0" noProof="0" dirty="0">
                <a:ln>
                  <a:noFill/>
                </a:ln>
                <a:solidFill>
                  <a:srgbClr val="1557AE"/>
                </a:solidFill>
                <a:effectLst/>
                <a:uLnTx/>
                <a:uFillTx/>
                <a:latin typeface="Arial" panose="020B0604020202020204" pitchFamily="34" charset="0"/>
                <a:ea typeface="宋体" pitchFamily="2" charset="-122"/>
                <a:cs typeface="Arial" panose="020B0604020202020204" pitchFamily="34" charset="0"/>
              </a:rPr>
              <a:t>ZERO</a:t>
            </a:r>
            <a:endParaRPr kumimoji="0" lang="zh-CN" altLang="en-US" sz="3200" b="0" i="0" u="none" strike="noStrike" kern="1200" cap="none" spc="0" normalizeH="0" baseline="0" noProof="0" dirty="0">
              <a:ln>
                <a:noFill/>
              </a:ln>
              <a:solidFill>
                <a:srgbClr val="1557AE"/>
              </a:solidFill>
              <a:effectLst/>
              <a:uLnTx/>
              <a:uFillTx/>
              <a:latin typeface="Arial" panose="020B0604020202020204" pitchFamily="34" charset="0"/>
              <a:ea typeface="宋体" pitchFamily="2" charset="-122"/>
              <a:cs typeface="Arial" panose="020B0604020202020204" pitchFamily="34" charset="0"/>
            </a:endParaRPr>
          </a:p>
        </p:txBody>
      </p:sp>
      <p:pic>
        <p:nvPicPr>
          <p:cNvPr id="12" name="图片 11"/>
          <p:cNvPicPr>
            <a:picLocks noChangeAspect="1"/>
          </p:cNvPicPr>
          <p:nvPr/>
        </p:nvPicPr>
        <p:blipFill>
          <a:blip r:embed="rId4"/>
          <a:stretch>
            <a:fillRect/>
          </a:stretch>
        </p:blipFill>
        <p:spPr>
          <a:xfrm>
            <a:off x="979030" y="2927674"/>
            <a:ext cx="2304256" cy="2973688"/>
          </a:xfrm>
          <a:prstGeom prst="rect">
            <a:avLst/>
          </a:prstGeom>
        </p:spPr>
      </p:pic>
      <p:sp>
        <p:nvSpPr>
          <p:cNvPr id="13" name="内容占位符 2"/>
          <p:cNvSpPr txBox="1">
            <a:spLocks/>
          </p:cNvSpPr>
          <p:nvPr/>
        </p:nvSpPr>
        <p:spPr>
          <a:xfrm>
            <a:off x="0" y="1124744"/>
            <a:ext cx="9144000" cy="1421928"/>
          </a:xfrm>
          <a:prstGeom prst="rect">
            <a:avLst/>
          </a:prstGeom>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marR="0" lvl="1" indent="-342900" algn="l" defTabSz="914400" rtl="0" eaLnBrk="1" fontAlgn="base" latinLnBrk="0" hangingPunct="1">
              <a:lnSpc>
                <a:spcPct val="90000"/>
              </a:lnSpc>
              <a:spcBef>
                <a:spcPct val="0"/>
              </a:spcBef>
              <a:spcAft>
                <a:spcPct val="0"/>
              </a:spcAft>
              <a:buClr>
                <a:srgbClr val="5B9BD5">
                  <a:lumMod val="50000"/>
                </a:srgbClr>
              </a:buClr>
              <a:buSzTx/>
              <a:buFont typeface="Wingdings" panose="05000000000000000000" pitchFamily="2" charset="2"/>
              <a:buChar char="n"/>
              <a:tabLst/>
              <a:defRPr/>
            </a:pPr>
            <a:r>
              <a:rPr kumimoji="0" lang="en-US" altLang="zh-CN" sz="2400" b="1" i="0" u="none" strike="noStrike" kern="1200" cap="none" spc="0" normalizeH="0" baseline="0" noProof="0" dirty="0" err="1">
                <a:ln>
                  <a:noFill/>
                </a:ln>
                <a:solidFill>
                  <a:prstClr val="black"/>
                </a:solidFill>
                <a:effectLst/>
                <a:uLnTx/>
                <a:uFillTx/>
                <a:latin typeface="Arial" panose="020B0604020202020204" pitchFamily="34" charset="0"/>
                <a:ea typeface="宋体" panose="02010600030101010101" pitchFamily="2" charset="-122"/>
                <a:cs typeface="+mn-cs"/>
              </a:rPr>
              <a:t>AlphaGo</a:t>
            </a:r>
            <a:r>
              <a:rPr kumimoji="0" lang="zh-CN" altLang="en-US" sz="2400" b="1"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mn-cs"/>
              </a:rPr>
              <a:t> </a:t>
            </a:r>
            <a:r>
              <a:rPr kumimoji="0" lang="en-US" altLang="zh-CN" sz="2400" b="1"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mn-cs"/>
              </a:rPr>
              <a:t>ZERO</a:t>
            </a:r>
            <a:r>
              <a:rPr kumimoji="0" lang="zh-CN" altLang="en-US" sz="2400" b="1"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mn-cs"/>
              </a:rPr>
              <a:t>：</a:t>
            </a:r>
            <a:r>
              <a:rPr kumimoji="0" lang="en-US" altLang="zh-CN" sz="2400" b="1" i="0" u="none" strike="noStrike" kern="1200" cap="none" spc="0" normalizeH="0" baseline="0" noProof="0" dirty="0" err="1">
                <a:ln>
                  <a:noFill/>
                </a:ln>
                <a:solidFill>
                  <a:prstClr val="black"/>
                </a:solidFill>
                <a:effectLst/>
                <a:uLnTx/>
                <a:uFillTx/>
                <a:latin typeface="Arial" panose="020B0604020202020204" pitchFamily="34" charset="0"/>
                <a:ea typeface="宋体" panose="02010600030101010101" pitchFamily="2" charset="-122"/>
                <a:cs typeface="+mn-cs"/>
              </a:rPr>
              <a:t>AlphaGo</a:t>
            </a:r>
            <a:r>
              <a:rPr kumimoji="0" lang="en-US" altLang="zh-CN" sz="2400" b="1"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mn-cs"/>
              </a:rPr>
              <a:t> becomes its own teacher</a:t>
            </a:r>
          </a:p>
          <a:p>
            <a:pPr marL="800100" marR="0" lvl="1" indent="-342900" algn="l" defTabSz="914400" rtl="0" eaLnBrk="1" fontAlgn="base" latinLnBrk="0" hangingPunct="1">
              <a:lnSpc>
                <a:spcPct val="90000"/>
              </a:lnSpc>
              <a:spcBef>
                <a:spcPct val="0"/>
              </a:spcBef>
              <a:spcAft>
                <a:spcPct val="0"/>
              </a:spcAft>
              <a:buClr>
                <a:srgbClr val="5B9BD5">
                  <a:lumMod val="50000"/>
                </a:srgbClr>
              </a:buClr>
              <a:buSzTx/>
              <a:buFont typeface="Wingdings" panose="05000000000000000000" pitchFamily="2" charset="2"/>
              <a:buChar char="n"/>
              <a:tabLst/>
              <a:defRPr/>
            </a:pPr>
            <a:r>
              <a:rPr kumimoji="0" lang="en-US" altLang="zh-CN" sz="2400" b="0"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mn-cs"/>
              </a:rPr>
              <a:t>Here we introduce an algorithm based solely on reinforcement learning, without human data, guidance or domain knowledge beyond game rules. </a:t>
            </a:r>
          </a:p>
        </p:txBody>
      </p:sp>
      <p:sp>
        <p:nvSpPr>
          <p:cNvPr id="14" name="矩形 13"/>
          <p:cNvSpPr/>
          <p:nvPr/>
        </p:nvSpPr>
        <p:spPr>
          <a:xfrm>
            <a:off x="4570186" y="5927490"/>
            <a:ext cx="4572000" cy="338554"/>
          </a:xfrm>
          <a:prstGeom prst="rect">
            <a:avLst/>
          </a:prstGeom>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600" b="0" i="0" u="none" strike="noStrike" kern="1200" cap="none" spc="0" normalizeH="0" baseline="0" noProof="0" dirty="0">
                <a:ln>
                  <a:noFill/>
                </a:ln>
                <a:solidFill>
                  <a:prstClr val="black"/>
                </a:solidFill>
                <a:effectLst/>
                <a:uLnTx/>
                <a:uFillTx/>
                <a:latin typeface="Times New Roman" charset="0"/>
                <a:ea typeface="Times New Roman" charset="0"/>
                <a:cs typeface="Times New Roman" charset="0"/>
              </a:rPr>
              <a:t>Self-play reinforcement learning in </a:t>
            </a:r>
            <a:r>
              <a:rPr kumimoji="0" lang="en-US" altLang="zh-CN" sz="1600" b="0" i="0" u="none" strike="noStrike" kern="1200" cap="none" spc="0" normalizeH="0" baseline="0" noProof="0" dirty="0" err="1">
                <a:ln>
                  <a:noFill/>
                </a:ln>
                <a:solidFill>
                  <a:prstClr val="black"/>
                </a:solidFill>
                <a:effectLst/>
                <a:uLnTx/>
                <a:uFillTx/>
                <a:latin typeface="Times New Roman" charset="0"/>
                <a:ea typeface="Times New Roman" charset="0"/>
                <a:cs typeface="Times New Roman" charset="0"/>
              </a:rPr>
              <a:t>AlphaGo</a:t>
            </a:r>
            <a:r>
              <a:rPr kumimoji="0" lang="en-US" altLang="zh-CN" sz="1600" b="0" i="0" u="none" strike="noStrike" kern="1200" cap="none" spc="0" normalizeH="0" baseline="0" noProof="0" dirty="0">
                <a:ln>
                  <a:noFill/>
                </a:ln>
                <a:solidFill>
                  <a:prstClr val="black"/>
                </a:solidFill>
                <a:effectLst/>
                <a:uLnTx/>
                <a:uFillTx/>
                <a:latin typeface="Times New Roman" charset="0"/>
                <a:ea typeface="Times New Roman" charset="0"/>
                <a:cs typeface="Times New Roman" charset="0"/>
              </a:rPr>
              <a:t> Zero </a:t>
            </a:r>
            <a:endParaRPr kumimoji="0" lang="en-US" altLang="zh-CN" sz="1600" b="0"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Times New Roman" charset="0"/>
              <a:ea typeface="Times New Roman" charset="0"/>
              <a:cs typeface="Times New Roman" charset="0"/>
            </a:endParaRPr>
          </a:p>
        </p:txBody>
      </p:sp>
      <p:sp>
        <p:nvSpPr>
          <p:cNvPr id="8" name="流程图: 过程 7">
            <a:extLst>
              <a:ext uri="{FF2B5EF4-FFF2-40B4-BE49-F238E27FC236}">
                <a16:creationId xmlns:a16="http://schemas.microsoft.com/office/drawing/2014/main" id="{74EA9E9A-C139-47BE-8798-7AF47C15FEBB}"/>
              </a:ext>
            </a:extLst>
          </p:cNvPr>
          <p:cNvSpPr/>
          <p:nvPr/>
        </p:nvSpPr>
        <p:spPr>
          <a:xfrm rot="5400000">
            <a:off x="-47062" y="263186"/>
            <a:ext cx="739101" cy="644980"/>
          </a:xfrm>
          <a:prstGeom prst="flowChartProcess">
            <a:avLst/>
          </a:prstGeom>
          <a:solidFill>
            <a:srgbClr val="1557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Calibri"/>
              <a:ea typeface="等线" panose="02010600030101010101" pitchFamily="2" charset="-122"/>
              <a:cs typeface="+mn-cs"/>
            </a:endParaRPr>
          </a:p>
        </p:txBody>
      </p:sp>
      <p:sp>
        <p:nvSpPr>
          <p:cNvPr id="15" name="流程图: 过程 14">
            <a:extLst>
              <a:ext uri="{FF2B5EF4-FFF2-40B4-BE49-F238E27FC236}">
                <a16:creationId xmlns:a16="http://schemas.microsoft.com/office/drawing/2014/main" id="{21ED5268-3F13-4582-90C2-60D1D99DC49F}"/>
              </a:ext>
            </a:extLst>
          </p:cNvPr>
          <p:cNvSpPr/>
          <p:nvPr/>
        </p:nvSpPr>
        <p:spPr>
          <a:xfrm rot="5400000">
            <a:off x="-47062" y="263186"/>
            <a:ext cx="739101" cy="644980"/>
          </a:xfrm>
          <a:prstGeom prst="flowChartProcess">
            <a:avLst/>
          </a:prstGeom>
          <a:solidFill>
            <a:srgbClr val="1557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Calibri"/>
              <a:ea typeface="等线" panose="02010600030101010101" pitchFamily="2" charset="-122"/>
              <a:cs typeface="+mn-cs"/>
            </a:endParaRPr>
          </a:p>
        </p:txBody>
      </p:sp>
      <p:sp>
        <p:nvSpPr>
          <p:cNvPr id="16" name="矩形 15">
            <a:extLst>
              <a:ext uri="{FF2B5EF4-FFF2-40B4-BE49-F238E27FC236}">
                <a16:creationId xmlns:a16="http://schemas.microsoft.com/office/drawing/2014/main" id="{BD22DEF6-3D57-41C9-BF27-982135FB4B39}"/>
              </a:ext>
            </a:extLst>
          </p:cNvPr>
          <p:cNvSpPr/>
          <p:nvPr/>
        </p:nvSpPr>
        <p:spPr>
          <a:xfrm>
            <a:off x="43130" y="669715"/>
            <a:ext cx="548227" cy="261610"/>
          </a:xfrm>
          <a:prstGeom prst="rect">
            <a:avLst/>
          </a:prstGeom>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700" b="0" i="0" u="none" strike="noStrike" kern="0" cap="none" spc="0" normalizeH="0" baseline="0" noProof="0">
                <a:ln>
                  <a:noFill/>
                </a:ln>
                <a:solidFill>
                  <a:prstClr val="white"/>
                </a:solidFill>
                <a:effectLst/>
                <a:uLnTx/>
                <a:uFillTx/>
                <a:latin typeface="Berlin Sans FB Demi" panose="020E0802020502020306" pitchFamily="34" charset="0"/>
                <a:ea typeface="黑体"/>
                <a:cs typeface="+mn-cs"/>
              </a:rPr>
              <a:t>PART</a:t>
            </a:r>
            <a:endParaRPr kumimoji="0" lang="zh-CN" altLang="en-US" sz="1700" b="0" i="0" u="none" strike="noStrike" kern="0" cap="none" spc="0" normalizeH="0" baseline="0" noProof="0">
              <a:ln>
                <a:noFill/>
              </a:ln>
              <a:solidFill>
                <a:prstClr val="white"/>
              </a:solidFill>
              <a:effectLst/>
              <a:uLnTx/>
              <a:uFillTx/>
              <a:latin typeface="Berlin Sans FB Demi" panose="020E0802020502020306" pitchFamily="34" charset="0"/>
              <a:ea typeface="黑体"/>
              <a:cs typeface="+mn-cs"/>
            </a:endParaRPr>
          </a:p>
        </p:txBody>
      </p:sp>
      <p:sp>
        <p:nvSpPr>
          <p:cNvPr id="17" name="矩形 16">
            <a:extLst>
              <a:ext uri="{FF2B5EF4-FFF2-40B4-BE49-F238E27FC236}">
                <a16:creationId xmlns:a16="http://schemas.microsoft.com/office/drawing/2014/main" id="{BC398B36-3EDD-4538-BDE5-5092EFBADA74}"/>
              </a:ext>
            </a:extLst>
          </p:cNvPr>
          <p:cNvSpPr/>
          <p:nvPr/>
        </p:nvSpPr>
        <p:spPr>
          <a:xfrm>
            <a:off x="67274" y="145115"/>
            <a:ext cx="482824" cy="64633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0" cap="none" spc="0" normalizeH="0" baseline="0" noProof="0" dirty="0">
                <a:ln>
                  <a:noFill/>
                </a:ln>
                <a:solidFill>
                  <a:prstClr val="white"/>
                </a:solidFill>
                <a:effectLst/>
                <a:uLnTx/>
                <a:uFillTx/>
                <a:latin typeface="Broadway" panose="04040905080B02020502" pitchFamily="82" charset="0"/>
                <a:ea typeface="黑体"/>
                <a:cs typeface="+mn-cs"/>
              </a:rPr>
              <a:t>1</a:t>
            </a:r>
            <a:endParaRPr kumimoji="0" lang="zh-CN" altLang="en-US" sz="3600" b="0" i="0" u="none" strike="noStrike" kern="0" cap="none" spc="0" normalizeH="0" baseline="0" noProof="0" dirty="0">
              <a:ln>
                <a:noFill/>
              </a:ln>
              <a:solidFill>
                <a:prstClr val="white"/>
              </a:solidFill>
              <a:effectLst/>
              <a:uLnTx/>
              <a:uFillTx/>
              <a:latin typeface="Broadway" panose="04040905080B02020502" pitchFamily="82" charset="0"/>
              <a:ea typeface="黑体"/>
              <a:cs typeface="+mn-cs"/>
            </a:endParaRPr>
          </a:p>
        </p:txBody>
      </p:sp>
      <p:sp>
        <p:nvSpPr>
          <p:cNvPr id="18" name="矩形 17">
            <a:extLst>
              <a:ext uri="{FF2B5EF4-FFF2-40B4-BE49-F238E27FC236}">
                <a16:creationId xmlns:a16="http://schemas.microsoft.com/office/drawing/2014/main" id="{05CFC77E-684B-4E55-89A6-67AB22147B6B}"/>
              </a:ext>
            </a:extLst>
          </p:cNvPr>
          <p:cNvSpPr/>
          <p:nvPr/>
        </p:nvSpPr>
        <p:spPr>
          <a:xfrm>
            <a:off x="43130" y="669715"/>
            <a:ext cx="548227" cy="261610"/>
          </a:xfrm>
          <a:prstGeom prst="rect">
            <a:avLst/>
          </a:prstGeom>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700" b="0" i="0" u="none" strike="noStrike" kern="0" cap="none" spc="0" normalizeH="0" baseline="0" noProof="0">
                <a:ln>
                  <a:noFill/>
                </a:ln>
                <a:solidFill>
                  <a:prstClr val="white"/>
                </a:solidFill>
                <a:effectLst/>
                <a:uLnTx/>
                <a:uFillTx/>
                <a:latin typeface="Berlin Sans FB Demi" panose="020E0802020502020306" pitchFamily="34" charset="0"/>
                <a:ea typeface="黑体"/>
                <a:cs typeface="+mn-cs"/>
              </a:rPr>
              <a:t>PART</a:t>
            </a:r>
            <a:endParaRPr kumimoji="0" lang="zh-CN" altLang="en-US" sz="1700" b="0" i="0" u="none" strike="noStrike" kern="0" cap="none" spc="0" normalizeH="0" baseline="0" noProof="0">
              <a:ln>
                <a:noFill/>
              </a:ln>
              <a:solidFill>
                <a:prstClr val="white"/>
              </a:solidFill>
              <a:effectLst/>
              <a:uLnTx/>
              <a:uFillTx/>
              <a:latin typeface="Berlin Sans FB Demi" panose="020E0802020502020306" pitchFamily="34" charset="0"/>
              <a:ea typeface="黑体"/>
              <a:cs typeface="+mn-cs"/>
            </a:endParaRPr>
          </a:p>
        </p:txBody>
      </p:sp>
      <p:sp>
        <p:nvSpPr>
          <p:cNvPr id="19" name="矩形 18">
            <a:extLst>
              <a:ext uri="{FF2B5EF4-FFF2-40B4-BE49-F238E27FC236}">
                <a16:creationId xmlns:a16="http://schemas.microsoft.com/office/drawing/2014/main" id="{86370E0F-07BA-40D8-ADD1-A53BA20527AB}"/>
              </a:ext>
            </a:extLst>
          </p:cNvPr>
          <p:cNvSpPr/>
          <p:nvPr/>
        </p:nvSpPr>
        <p:spPr>
          <a:xfrm>
            <a:off x="43130" y="669715"/>
            <a:ext cx="548227" cy="261610"/>
          </a:xfrm>
          <a:prstGeom prst="rect">
            <a:avLst/>
          </a:prstGeom>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700" b="0" i="0" u="none" strike="noStrike" kern="0" cap="none" spc="0" normalizeH="0" baseline="0" noProof="0" dirty="0">
                <a:ln>
                  <a:noFill/>
                </a:ln>
                <a:solidFill>
                  <a:prstClr val="white"/>
                </a:solidFill>
                <a:effectLst/>
                <a:uLnTx/>
                <a:uFillTx/>
                <a:latin typeface="Berlin Sans FB Demi" panose="020E0802020502020306" pitchFamily="34" charset="0"/>
                <a:ea typeface="黑体"/>
                <a:cs typeface="+mn-cs"/>
              </a:rPr>
              <a:t>PART</a:t>
            </a:r>
            <a:endParaRPr kumimoji="0" lang="zh-CN" altLang="en-US" sz="1700" b="0" i="0" u="none" strike="noStrike" kern="0" cap="none" spc="0" normalizeH="0" baseline="0" noProof="0" dirty="0">
              <a:ln>
                <a:noFill/>
              </a:ln>
              <a:solidFill>
                <a:prstClr val="white"/>
              </a:solidFill>
              <a:effectLst/>
              <a:uLnTx/>
              <a:uFillTx/>
              <a:latin typeface="Berlin Sans FB Demi" panose="020E0802020502020306" pitchFamily="34" charset="0"/>
              <a:ea typeface="黑体"/>
              <a:cs typeface="+mn-cs"/>
            </a:endParaRPr>
          </a:p>
        </p:txBody>
      </p:sp>
    </p:spTree>
    <p:extLst>
      <p:ext uri="{BB962C8B-B14F-4D97-AF65-F5344CB8AC3E}">
        <p14:creationId xmlns:p14="http://schemas.microsoft.com/office/powerpoint/2010/main" val="951855610"/>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10647" y="0"/>
            <a:ext cx="9180185" cy="6858000"/>
          </a:xfrm>
          <a:prstGeom prst="rect">
            <a:avLst/>
          </a:prstGeom>
          <a:solidFill>
            <a:srgbClr val="1A5A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黑体"/>
              <a:ea typeface="黑体"/>
              <a:cs typeface="+mn-cs"/>
            </a:endParaRPr>
          </a:p>
        </p:txBody>
      </p:sp>
      <p:grpSp>
        <p:nvGrpSpPr>
          <p:cNvPr id="3" name="组合 2"/>
          <p:cNvGrpSpPr/>
          <p:nvPr/>
        </p:nvGrpSpPr>
        <p:grpSpPr>
          <a:xfrm>
            <a:off x="-31359" y="5360163"/>
            <a:ext cx="9180185" cy="1313054"/>
            <a:chOff x="-41813" y="6003883"/>
            <a:chExt cx="12240247" cy="1750739"/>
          </a:xfrm>
        </p:grpSpPr>
        <p:pic>
          <p:nvPicPr>
            <p:cNvPr id="258" name="图片 257"/>
            <p:cNvPicPr>
              <a:picLocks noChangeAspect="1"/>
            </p:cNvPicPr>
            <p:nvPr/>
          </p:nvPicPr>
          <p:blipFill rotWithShape="1">
            <a:blip r:embed="rId2"/>
            <a:srcRect l="11071" t="46936" r="13214" b="14479"/>
            <a:stretch/>
          </p:blipFill>
          <p:spPr>
            <a:xfrm flipV="1">
              <a:off x="-41813" y="6003883"/>
              <a:ext cx="12218684" cy="1750739"/>
            </a:xfrm>
            <a:prstGeom prst="rect">
              <a:avLst/>
            </a:prstGeom>
          </p:spPr>
        </p:pic>
        <p:grpSp>
          <p:nvGrpSpPr>
            <p:cNvPr id="7" name="组合 6"/>
            <p:cNvGrpSpPr/>
            <p:nvPr/>
          </p:nvGrpSpPr>
          <p:grpSpPr>
            <a:xfrm>
              <a:off x="-6984" y="6655324"/>
              <a:ext cx="12205418" cy="202676"/>
              <a:chOff x="-6984" y="5894364"/>
              <a:chExt cx="8981622" cy="661182"/>
            </a:xfrm>
          </p:grpSpPr>
          <p:sp>
            <p:nvSpPr>
              <p:cNvPr id="6" name="矩形 5"/>
              <p:cNvSpPr/>
              <p:nvPr/>
            </p:nvSpPr>
            <p:spPr>
              <a:xfrm flipV="1">
                <a:off x="-6984" y="5894364"/>
                <a:ext cx="2245406" cy="661182"/>
              </a:xfrm>
              <a:prstGeom prst="rect">
                <a:avLst/>
              </a:prstGeom>
              <a:solidFill>
                <a:srgbClr val="1E4E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Segoe UI"/>
                  <a:ea typeface="微软雅黑"/>
                  <a:cs typeface="+mn-cs"/>
                </a:endParaRPr>
              </a:p>
            </p:txBody>
          </p:sp>
          <p:sp>
            <p:nvSpPr>
              <p:cNvPr id="255" name="矩形 254"/>
              <p:cNvSpPr/>
              <p:nvPr/>
            </p:nvSpPr>
            <p:spPr>
              <a:xfrm flipV="1">
                <a:off x="2238421" y="5894364"/>
                <a:ext cx="2245406" cy="661182"/>
              </a:xfrm>
              <a:prstGeom prst="rect">
                <a:avLst/>
              </a:prstGeom>
              <a:solidFill>
                <a:srgbClr val="1A5A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Segoe UI"/>
                  <a:ea typeface="微软雅黑"/>
                  <a:cs typeface="+mn-cs"/>
                </a:endParaRPr>
              </a:p>
            </p:txBody>
          </p:sp>
          <p:sp>
            <p:nvSpPr>
              <p:cNvPr id="256" name="矩形 255"/>
              <p:cNvSpPr/>
              <p:nvPr/>
            </p:nvSpPr>
            <p:spPr>
              <a:xfrm flipV="1">
                <a:off x="4483827" y="5894364"/>
                <a:ext cx="2245406" cy="661182"/>
              </a:xfrm>
              <a:prstGeom prst="rect">
                <a:avLst/>
              </a:prstGeom>
              <a:solidFill>
                <a:srgbClr val="1E4E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Segoe UI"/>
                  <a:ea typeface="微软雅黑"/>
                  <a:cs typeface="+mn-cs"/>
                </a:endParaRPr>
              </a:p>
            </p:txBody>
          </p:sp>
          <p:sp>
            <p:nvSpPr>
              <p:cNvPr id="257" name="矩形 256"/>
              <p:cNvSpPr/>
              <p:nvPr/>
            </p:nvSpPr>
            <p:spPr>
              <a:xfrm flipV="1">
                <a:off x="6729232" y="5894364"/>
                <a:ext cx="2245406" cy="661182"/>
              </a:xfrm>
              <a:prstGeom prst="rect">
                <a:avLst/>
              </a:prstGeom>
              <a:solidFill>
                <a:srgbClr val="1A5A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Segoe UI"/>
                  <a:ea typeface="微软雅黑"/>
                  <a:cs typeface="+mn-cs"/>
                </a:endParaRPr>
              </a:p>
            </p:txBody>
          </p:sp>
        </p:grpSp>
      </p:grpSp>
      <p:sp>
        <p:nvSpPr>
          <p:cNvPr id="2" name="文本框 1"/>
          <p:cNvSpPr txBox="1"/>
          <p:nvPr/>
        </p:nvSpPr>
        <p:spPr>
          <a:xfrm flipH="1">
            <a:off x="3553453" y="2539781"/>
            <a:ext cx="2037096" cy="1361911"/>
          </a:xfrm>
          <a:prstGeom prst="rect">
            <a:avLst/>
          </a:prstGeom>
          <a:noFill/>
          <a:ln w="3175">
            <a:noFill/>
          </a:ln>
        </p:spPr>
        <p:txBody>
          <a:bodyPr wrap="none"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altLang="zh-CN" sz="4125" b="0" i="0" u="none" strike="noStrike" kern="1200" cap="none" spc="0" normalizeH="0" baseline="0" noProof="0" dirty="0">
                <a:ln>
                  <a:noFill/>
                </a:ln>
                <a:solidFill>
                  <a:prstClr val="white"/>
                </a:solidFill>
                <a:effectLst/>
                <a:uLnTx/>
                <a:uFillTx/>
                <a:latin typeface="Arial" panose="020B0604020202020204" pitchFamily="34" charset="0"/>
                <a:ea typeface="微软雅黑"/>
                <a:cs typeface="Arial" panose="020B0604020202020204" pitchFamily="34" charset="0"/>
              </a:rPr>
              <a:t>PART B</a:t>
            </a:r>
          </a:p>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4125" b="0" i="0" u="none" strike="noStrike" kern="1200" cap="none" spc="0" normalizeH="0" baseline="0" noProof="0" dirty="0">
              <a:ln>
                <a:noFill/>
              </a:ln>
              <a:solidFill>
                <a:prstClr val="white"/>
              </a:solidFill>
              <a:effectLst/>
              <a:uLnTx/>
              <a:uFillTx/>
              <a:latin typeface="Impact" panose="020B0806030902050204" pitchFamily="34" charset="0"/>
              <a:ea typeface="微软雅黑"/>
              <a:cs typeface="+mn-cs"/>
            </a:endParaRPr>
          </a:p>
        </p:txBody>
      </p:sp>
      <p:sp>
        <p:nvSpPr>
          <p:cNvPr id="5" name="矩形 4"/>
          <p:cNvSpPr/>
          <p:nvPr/>
        </p:nvSpPr>
        <p:spPr>
          <a:xfrm>
            <a:off x="3568040" y="2523394"/>
            <a:ext cx="1970408" cy="713099"/>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Segoe UI"/>
              <a:ea typeface="微软雅黑"/>
              <a:cs typeface="+mn-cs"/>
            </a:endParaRPr>
          </a:p>
        </p:txBody>
      </p:sp>
      <p:pic>
        <p:nvPicPr>
          <p:cNvPr id="14" name="图片 13"/>
          <p:cNvPicPr>
            <a:picLocks noChangeAspect="1"/>
          </p:cNvPicPr>
          <p:nvPr/>
        </p:nvPicPr>
        <p:blipFill>
          <a:blip r:embed="rId3"/>
          <a:stretch>
            <a:fillRect/>
          </a:stretch>
        </p:blipFill>
        <p:spPr>
          <a:xfrm>
            <a:off x="4822408" y="-797372"/>
            <a:ext cx="4310246" cy="4291956"/>
          </a:xfrm>
          <a:prstGeom prst="rect">
            <a:avLst/>
          </a:prstGeom>
        </p:spPr>
      </p:pic>
      <p:pic>
        <p:nvPicPr>
          <p:cNvPr id="16" name="图片 15"/>
          <p:cNvPicPr>
            <a:picLocks noChangeAspect="1"/>
          </p:cNvPicPr>
          <p:nvPr/>
        </p:nvPicPr>
        <p:blipFill>
          <a:blip r:embed="rId4"/>
          <a:stretch>
            <a:fillRect/>
          </a:stretch>
        </p:blipFill>
        <p:spPr>
          <a:xfrm>
            <a:off x="-10647" y="-797372"/>
            <a:ext cx="4279763" cy="4291956"/>
          </a:xfrm>
          <a:prstGeom prst="rect">
            <a:avLst/>
          </a:prstGeom>
        </p:spPr>
      </p:pic>
      <p:sp>
        <p:nvSpPr>
          <p:cNvPr id="19" name="文本框 18"/>
          <p:cNvSpPr txBox="1"/>
          <p:nvPr/>
        </p:nvSpPr>
        <p:spPr>
          <a:xfrm flipH="1">
            <a:off x="351955" y="3441700"/>
            <a:ext cx="8441735" cy="615553"/>
          </a:xfrm>
          <a:prstGeom prst="rect">
            <a:avLst/>
          </a:prstGeom>
          <a:noFill/>
        </p:spPr>
        <p:txBody>
          <a:bodyPr wrap="none"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fr-FR" altLang="zh-CN" sz="3400" b="0" i="0" u="none" strike="noStrike" kern="1200" cap="none" spc="0" normalizeH="0" baseline="0" noProof="0" dirty="0">
                <a:ln>
                  <a:noFill/>
                </a:ln>
                <a:solidFill>
                  <a:prstClr val="white"/>
                </a:solidFill>
                <a:effectLst/>
                <a:uLnTx/>
                <a:uFillTx/>
                <a:latin typeface="Arial" panose="020B0604020202020204" pitchFamily="34" charset="0"/>
                <a:ea typeface="Segoe UI" panose="020B0502040204020203" pitchFamily="34" charset="0"/>
                <a:cs typeface="Arial" panose="020B0604020202020204" pitchFamily="34" charset="0"/>
              </a:rPr>
              <a:t>Artificial Intelligence vs Human Intelligence</a:t>
            </a:r>
          </a:p>
        </p:txBody>
      </p:sp>
    </p:spTree>
    <p:extLst>
      <p:ext uri="{BB962C8B-B14F-4D97-AF65-F5344CB8AC3E}">
        <p14:creationId xmlns:p14="http://schemas.microsoft.com/office/powerpoint/2010/main" val="708028109"/>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914695" y="308399"/>
            <a:ext cx="2082814" cy="646331"/>
          </a:xfrm>
          <a:prstGeom prst="rect">
            <a:avLst/>
          </a:prstGeom>
        </p:spPr>
        <p:txBody>
          <a:bodyPr wrap="none">
            <a:spAutoFit/>
          </a:bodyPr>
          <a:lstStyle/>
          <a:p>
            <a:pPr lvl="0" eaLnBrk="0" fontAlgn="base" hangingPunct="0">
              <a:spcBef>
                <a:spcPct val="0"/>
              </a:spcBef>
              <a:spcAft>
                <a:spcPct val="0"/>
              </a:spcAft>
            </a:pPr>
            <a:r>
              <a:rPr lang="en-US" altLang="zh-CN" sz="3600" dirty="0">
                <a:solidFill>
                  <a:srgbClr val="1557AE"/>
                </a:solidFill>
                <a:latin typeface="Arial" panose="020B0604020202020204" pitchFamily="34" charset="0"/>
                <a:ea typeface="宋体" pitchFamily="2" charset="-122"/>
                <a:cs typeface="Arial" panose="020B0604020202020204" pitchFamily="34" charset="0"/>
              </a:rPr>
              <a:t>Fiction AI</a:t>
            </a:r>
            <a:endParaRPr kumimoji="0" lang="en-US" altLang="zh-CN" sz="3600" b="0" i="0" u="none" strike="noStrike" kern="1200" cap="none" spc="0" normalizeH="0" baseline="0" noProof="0" dirty="0">
              <a:ln>
                <a:noFill/>
              </a:ln>
              <a:solidFill>
                <a:srgbClr val="1557AE"/>
              </a:solidFill>
              <a:effectLst/>
              <a:uLnTx/>
              <a:uFillTx/>
              <a:latin typeface="Arial" panose="020B0604020202020204" pitchFamily="34" charset="0"/>
              <a:ea typeface="宋体" pitchFamily="2" charset="-122"/>
              <a:cs typeface="Arial" panose="020B0604020202020204" pitchFamily="34" charset="0"/>
            </a:endParaRPr>
          </a:p>
        </p:txBody>
      </p:sp>
      <p:sp>
        <p:nvSpPr>
          <p:cNvPr id="6" name="流程图: 过程 5"/>
          <p:cNvSpPr/>
          <p:nvPr/>
        </p:nvSpPr>
        <p:spPr>
          <a:xfrm rot="5400000">
            <a:off x="-47062" y="263186"/>
            <a:ext cx="739101" cy="644980"/>
          </a:xfrm>
          <a:prstGeom prst="flowChartProcess">
            <a:avLst/>
          </a:prstGeom>
          <a:solidFill>
            <a:srgbClr val="1557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Calibri"/>
              <a:ea typeface="等线" panose="02010600030101010101" pitchFamily="2" charset="-122"/>
              <a:cs typeface="+mn-cs"/>
            </a:endParaRPr>
          </a:p>
        </p:txBody>
      </p:sp>
      <p:sp>
        <p:nvSpPr>
          <p:cNvPr id="7" name="流程图: 过程 6"/>
          <p:cNvSpPr/>
          <p:nvPr/>
        </p:nvSpPr>
        <p:spPr>
          <a:xfrm rot="5400000">
            <a:off x="441431" y="523084"/>
            <a:ext cx="739101" cy="125186"/>
          </a:xfrm>
          <a:prstGeom prst="flowChartProcess">
            <a:avLst/>
          </a:prstGeom>
          <a:solidFill>
            <a:srgbClr val="1557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Calibri"/>
              <a:ea typeface="等线" panose="02010600030101010101" pitchFamily="2" charset="-122"/>
              <a:cs typeface="+mn-cs"/>
            </a:endParaRPr>
          </a:p>
        </p:txBody>
      </p:sp>
      <p:sp>
        <p:nvSpPr>
          <p:cNvPr id="8" name="矩形 7"/>
          <p:cNvSpPr/>
          <p:nvPr/>
        </p:nvSpPr>
        <p:spPr>
          <a:xfrm>
            <a:off x="43130" y="669715"/>
            <a:ext cx="548227" cy="261610"/>
          </a:xfrm>
          <a:prstGeom prst="rect">
            <a:avLst/>
          </a:prstGeom>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700" b="0" i="0" u="none" strike="noStrike" kern="0" cap="none" spc="0" normalizeH="0" baseline="0" noProof="0">
                <a:ln>
                  <a:noFill/>
                </a:ln>
                <a:solidFill>
                  <a:prstClr val="white"/>
                </a:solidFill>
                <a:effectLst/>
                <a:uLnTx/>
                <a:uFillTx/>
                <a:latin typeface="Berlin Sans FB Demi" panose="020E0802020502020306" pitchFamily="34" charset="0"/>
                <a:ea typeface="黑体"/>
                <a:cs typeface="+mn-cs"/>
              </a:rPr>
              <a:t>PART</a:t>
            </a:r>
            <a:endParaRPr kumimoji="0" lang="zh-CN" altLang="en-US" sz="1700" b="0" i="0" u="none" strike="noStrike" kern="0" cap="none" spc="0" normalizeH="0" baseline="0" noProof="0">
              <a:ln>
                <a:noFill/>
              </a:ln>
              <a:solidFill>
                <a:prstClr val="white"/>
              </a:solidFill>
              <a:effectLst/>
              <a:uLnTx/>
              <a:uFillTx/>
              <a:latin typeface="Berlin Sans FB Demi" panose="020E0802020502020306" pitchFamily="34" charset="0"/>
              <a:ea typeface="黑体"/>
              <a:cs typeface="+mn-cs"/>
            </a:endParaRPr>
          </a:p>
        </p:txBody>
      </p:sp>
      <p:sp>
        <p:nvSpPr>
          <p:cNvPr id="9" name="矩形 8"/>
          <p:cNvSpPr/>
          <p:nvPr/>
        </p:nvSpPr>
        <p:spPr>
          <a:xfrm>
            <a:off x="67274" y="145115"/>
            <a:ext cx="482824" cy="64633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3600" kern="0" dirty="0">
                <a:solidFill>
                  <a:prstClr val="white"/>
                </a:solidFill>
                <a:latin typeface="Broadway" panose="04040905080B02020502" pitchFamily="82" charset="0"/>
                <a:ea typeface="黑体"/>
              </a:rPr>
              <a:t>2</a:t>
            </a:r>
            <a:endParaRPr kumimoji="0" lang="zh-CN" altLang="en-US" sz="3600" b="0" i="0" u="none" strike="noStrike" kern="0" cap="none" spc="0" normalizeH="0" baseline="0" noProof="0" dirty="0">
              <a:ln>
                <a:noFill/>
              </a:ln>
              <a:solidFill>
                <a:prstClr val="white"/>
              </a:solidFill>
              <a:effectLst/>
              <a:uLnTx/>
              <a:uFillTx/>
              <a:latin typeface="Broadway" panose="04040905080B02020502" pitchFamily="82" charset="0"/>
              <a:ea typeface="黑体"/>
              <a:cs typeface="+mn-cs"/>
            </a:endParaRPr>
          </a:p>
        </p:txBody>
      </p:sp>
      <p:sp>
        <p:nvSpPr>
          <p:cNvPr id="10" name="矩形 9"/>
          <p:cNvSpPr/>
          <p:nvPr/>
        </p:nvSpPr>
        <p:spPr>
          <a:xfrm>
            <a:off x="43130" y="669715"/>
            <a:ext cx="548227" cy="261610"/>
          </a:xfrm>
          <a:prstGeom prst="rect">
            <a:avLst/>
          </a:prstGeom>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700" b="0" i="0" u="none" strike="noStrike" kern="0" cap="none" spc="0" normalizeH="0" baseline="0" noProof="0">
                <a:ln>
                  <a:noFill/>
                </a:ln>
                <a:solidFill>
                  <a:prstClr val="white"/>
                </a:solidFill>
                <a:effectLst/>
                <a:uLnTx/>
                <a:uFillTx/>
                <a:latin typeface="Berlin Sans FB Demi" panose="020E0802020502020306" pitchFamily="34" charset="0"/>
                <a:ea typeface="黑体"/>
                <a:cs typeface="+mn-cs"/>
              </a:rPr>
              <a:t>PART</a:t>
            </a:r>
            <a:endParaRPr kumimoji="0" lang="zh-CN" altLang="en-US" sz="1700" b="0" i="0" u="none" strike="noStrike" kern="0" cap="none" spc="0" normalizeH="0" baseline="0" noProof="0">
              <a:ln>
                <a:noFill/>
              </a:ln>
              <a:solidFill>
                <a:prstClr val="white"/>
              </a:solidFill>
              <a:effectLst/>
              <a:uLnTx/>
              <a:uFillTx/>
              <a:latin typeface="Berlin Sans FB Demi" panose="020E0802020502020306" pitchFamily="34" charset="0"/>
              <a:ea typeface="黑体"/>
              <a:cs typeface="+mn-cs"/>
            </a:endParaRPr>
          </a:p>
        </p:txBody>
      </p:sp>
      <p:sp>
        <p:nvSpPr>
          <p:cNvPr id="11" name="矩形 10"/>
          <p:cNvSpPr/>
          <p:nvPr/>
        </p:nvSpPr>
        <p:spPr>
          <a:xfrm>
            <a:off x="43130" y="669715"/>
            <a:ext cx="548227" cy="261610"/>
          </a:xfrm>
          <a:prstGeom prst="rect">
            <a:avLst/>
          </a:prstGeom>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700" b="0" i="0" u="none" strike="noStrike" kern="0" cap="none" spc="0" normalizeH="0" baseline="0" noProof="0">
                <a:ln>
                  <a:noFill/>
                </a:ln>
                <a:solidFill>
                  <a:prstClr val="white"/>
                </a:solidFill>
                <a:effectLst/>
                <a:uLnTx/>
                <a:uFillTx/>
                <a:latin typeface="Berlin Sans FB Demi" panose="020E0802020502020306" pitchFamily="34" charset="0"/>
                <a:ea typeface="黑体"/>
                <a:cs typeface="+mn-cs"/>
              </a:rPr>
              <a:t>PART</a:t>
            </a:r>
            <a:endParaRPr kumimoji="0" lang="zh-CN" altLang="en-US" sz="1700" b="0" i="0" u="none" strike="noStrike" kern="0" cap="none" spc="0" normalizeH="0" baseline="0" noProof="0">
              <a:ln>
                <a:noFill/>
              </a:ln>
              <a:solidFill>
                <a:prstClr val="white"/>
              </a:solidFill>
              <a:effectLst/>
              <a:uLnTx/>
              <a:uFillTx/>
              <a:latin typeface="Berlin Sans FB Demi" panose="020E0802020502020306" pitchFamily="34" charset="0"/>
              <a:ea typeface="黑体"/>
              <a:cs typeface="+mn-cs"/>
            </a:endParaRPr>
          </a:p>
        </p:txBody>
      </p:sp>
      <p:pic>
        <p:nvPicPr>
          <p:cNvPr id="12" name="Picture 8" descr="matrix-smith-dvd2">
            <a:extLst>
              <a:ext uri="{FF2B5EF4-FFF2-40B4-BE49-F238E27FC236}">
                <a16:creationId xmlns:a16="http://schemas.microsoft.com/office/drawing/2014/main" id="{BFEDFD3D-0344-479B-AF25-85F9B4E14CE7}"/>
              </a:ext>
            </a:extLst>
          </p:cNvPr>
          <p:cNvPicPr>
            <a:picLocks noChangeAspect="1" noChangeArrowheads="1"/>
          </p:cNvPicPr>
          <p:nvPr/>
        </p:nvPicPr>
        <p:blipFill>
          <a:blip r:embed="rId3" cstate="print"/>
          <a:srcRect t="9573" b="10638"/>
          <a:stretch>
            <a:fillRect/>
          </a:stretch>
        </p:blipFill>
        <p:spPr bwMode="auto">
          <a:xfrm>
            <a:off x="3192146" y="4038056"/>
            <a:ext cx="3653028" cy="1943100"/>
          </a:xfrm>
          <a:prstGeom prst="rect">
            <a:avLst/>
          </a:prstGeom>
          <a:noFill/>
          <a:ln w="9525">
            <a:noFill/>
            <a:miter lim="800000"/>
            <a:headEnd/>
            <a:tailEnd/>
          </a:ln>
        </p:spPr>
      </p:pic>
      <p:pic>
        <p:nvPicPr>
          <p:cNvPr id="13" name="Picture 6" descr="t3-94">
            <a:extLst>
              <a:ext uri="{FF2B5EF4-FFF2-40B4-BE49-F238E27FC236}">
                <a16:creationId xmlns:a16="http://schemas.microsoft.com/office/drawing/2014/main" id="{5C288CAC-4777-41ED-A767-40D6AC268E70}"/>
              </a:ext>
            </a:extLst>
          </p:cNvPr>
          <p:cNvPicPr>
            <a:picLocks noChangeAspect="1" noChangeArrowheads="1"/>
          </p:cNvPicPr>
          <p:nvPr/>
        </p:nvPicPr>
        <p:blipFill>
          <a:blip r:embed="rId4" cstate="print"/>
          <a:srcRect/>
          <a:stretch>
            <a:fillRect/>
          </a:stretch>
        </p:blipFill>
        <p:spPr bwMode="auto">
          <a:xfrm>
            <a:off x="4715385" y="2399756"/>
            <a:ext cx="4216379" cy="2390404"/>
          </a:xfrm>
          <a:prstGeom prst="rect">
            <a:avLst/>
          </a:prstGeom>
          <a:noFill/>
          <a:ln w="9525">
            <a:noFill/>
            <a:miter lim="800000"/>
            <a:headEnd/>
            <a:tailEnd/>
          </a:ln>
        </p:spPr>
      </p:pic>
      <p:pic>
        <p:nvPicPr>
          <p:cNvPr id="14" name="Picture 2">
            <a:extLst>
              <a:ext uri="{FF2B5EF4-FFF2-40B4-BE49-F238E27FC236}">
                <a16:creationId xmlns:a16="http://schemas.microsoft.com/office/drawing/2014/main" id="{06387DF7-D855-4ED5-A9E7-8B9A74F44DBD}"/>
              </a:ext>
            </a:extLst>
          </p:cNvPr>
          <p:cNvPicPr>
            <a:picLocks noChangeAspect="1"/>
          </p:cNvPicPr>
          <p:nvPr/>
        </p:nvPicPr>
        <p:blipFill>
          <a:blip r:embed="rId5"/>
          <a:stretch>
            <a:fillRect/>
          </a:stretch>
        </p:blipFill>
        <p:spPr>
          <a:xfrm>
            <a:off x="524382" y="3710565"/>
            <a:ext cx="4038600" cy="2270591"/>
          </a:xfrm>
          <a:prstGeom prst="rect">
            <a:avLst/>
          </a:prstGeom>
        </p:spPr>
      </p:pic>
      <p:pic>
        <p:nvPicPr>
          <p:cNvPr id="15" name="Picture 2">
            <a:extLst>
              <a:ext uri="{FF2B5EF4-FFF2-40B4-BE49-F238E27FC236}">
                <a16:creationId xmlns:a16="http://schemas.microsoft.com/office/drawing/2014/main" id="{C3381ADA-4261-4448-9798-BDF1953F079E}"/>
              </a:ext>
            </a:extLst>
          </p:cNvPr>
          <p:cNvPicPr>
            <a:picLocks noChangeAspect="1"/>
          </p:cNvPicPr>
          <p:nvPr/>
        </p:nvPicPr>
        <p:blipFill>
          <a:blip r:embed="rId6"/>
          <a:stretch>
            <a:fillRect/>
          </a:stretch>
        </p:blipFill>
        <p:spPr>
          <a:xfrm>
            <a:off x="524382" y="1452505"/>
            <a:ext cx="2822575" cy="2258060"/>
          </a:xfrm>
          <a:prstGeom prst="rect">
            <a:avLst/>
          </a:prstGeom>
        </p:spPr>
      </p:pic>
      <p:pic>
        <p:nvPicPr>
          <p:cNvPr id="16" name="Picture 7">
            <a:extLst>
              <a:ext uri="{FF2B5EF4-FFF2-40B4-BE49-F238E27FC236}">
                <a16:creationId xmlns:a16="http://schemas.microsoft.com/office/drawing/2014/main" id="{11F851F7-C695-4CF1-AE58-EEC37CAF185A}"/>
              </a:ext>
            </a:extLst>
          </p:cNvPr>
          <p:cNvPicPr>
            <a:picLocks noChangeAspect="1"/>
          </p:cNvPicPr>
          <p:nvPr/>
        </p:nvPicPr>
        <p:blipFill>
          <a:blip r:embed="rId7"/>
          <a:stretch>
            <a:fillRect/>
          </a:stretch>
        </p:blipFill>
        <p:spPr>
          <a:xfrm>
            <a:off x="2734180" y="995306"/>
            <a:ext cx="3733800" cy="2333625"/>
          </a:xfrm>
          <a:prstGeom prst="rect">
            <a:avLst/>
          </a:prstGeom>
        </p:spPr>
      </p:pic>
    </p:spTree>
    <p:extLst>
      <p:ext uri="{BB962C8B-B14F-4D97-AF65-F5344CB8AC3E}">
        <p14:creationId xmlns:p14="http://schemas.microsoft.com/office/powerpoint/2010/main" val="351729698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5">
      <a:majorFont>
        <a:latin typeface="Times New Roman"/>
        <a:ea typeface="黑体"/>
        <a:cs typeface=""/>
      </a:majorFont>
      <a:minorFont>
        <a:latin typeface="黑体"/>
        <a:ea typeface="黑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56260</TotalTime>
  <Words>4154</Words>
  <Application>Microsoft Office PowerPoint</Application>
  <PresentationFormat>全屏显示(4:3)</PresentationFormat>
  <Paragraphs>625</Paragraphs>
  <Slides>50</Slides>
  <Notes>36</Notes>
  <HiddenSlides>0</HiddenSlides>
  <MMClips>0</MMClips>
  <ScaleCrop>false</ScaleCrop>
  <HeadingPairs>
    <vt:vector size="6" baseType="variant">
      <vt:variant>
        <vt:lpstr>已用的字体</vt:lpstr>
      </vt:variant>
      <vt:variant>
        <vt:i4>15</vt:i4>
      </vt:variant>
      <vt:variant>
        <vt:lpstr>主题</vt:lpstr>
      </vt:variant>
      <vt:variant>
        <vt:i4>2</vt:i4>
      </vt:variant>
      <vt:variant>
        <vt:lpstr>幻灯片标题</vt:lpstr>
      </vt:variant>
      <vt:variant>
        <vt:i4>50</vt:i4>
      </vt:variant>
    </vt:vector>
  </HeadingPairs>
  <TitlesOfParts>
    <vt:vector size="67" baseType="lpstr">
      <vt:lpstr>ArialMT</vt:lpstr>
      <vt:lpstr>Songti TC</vt:lpstr>
      <vt:lpstr>黑体</vt:lpstr>
      <vt:lpstr>微软雅黑</vt:lpstr>
      <vt:lpstr>Arial</vt:lpstr>
      <vt:lpstr>Arial Black</vt:lpstr>
      <vt:lpstr>Berlin Sans FB Demi</vt:lpstr>
      <vt:lpstr>Broadway</vt:lpstr>
      <vt:lpstr>Calibri</vt:lpstr>
      <vt:lpstr>Calibri Light</vt:lpstr>
      <vt:lpstr>Cambria Math</vt:lpstr>
      <vt:lpstr>Impact</vt:lpstr>
      <vt:lpstr>Segoe UI</vt:lpstr>
      <vt:lpstr>Times New Roman</vt:lpstr>
      <vt:lpstr>Wingdings</vt:lpstr>
      <vt:lpstr>Office 主题</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Academic Disciplines Relevant to AI</vt:lpstr>
      <vt:lpstr>A short history of AI</vt:lpstr>
      <vt:lpstr>What has accomplished lately?</vt:lpstr>
      <vt:lpstr>What has accomplished lately?</vt:lpstr>
      <vt:lpstr>What has accomplished lately?</vt:lpstr>
      <vt:lpstr>What has accomplished lately?</vt:lpstr>
      <vt:lpstr>What has accomplished lately?</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Hewlett-Packard Company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王齐</dc:creator>
  <cp:lastModifiedBy>2933582935@qq.com</cp:lastModifiedBy>
  <cp:revision>1519</cp:revision>
  <cp:lastPrinted>2019-09-08T01:26:07Z</cp:lastPrinted>
  <dcterms:created xsi:type="dcterms:W3CDTF">2015-09-04T08:06:26Z</dcterms:created>
  <dcterms:modified xsi:type="dcterms:W3CDTF">2022-01-23T11:54:26Z</dcterms:modified>
</cp:coreProperties>
</file>